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66" r:id="rId5"/>
    <p:sldId id="267" r:id="rId6"/>
    <p:sldId id="269" r:id="rId7"/>
    <p:sldId id="270" r:id="rId8"/>
    <p:sldId id="273" r:id="rId9"/>
    <p:sldId id="258" r:id="rId10"/>
    <p:sldId id="260" r:id="rId11"/>
    <p:sldId id="265" r:id="rId12"/>
    <p:sldId id="261" r:id="rId13"/>
    <p:sldId id="263" r:id="rId14"/>
    <p:sldId id="262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9CF04-DD69-44FA-8631-13DBBC30BA28}" v="58" dt="2019-12-30T18:11:12.593"/>
    <p1510:client id="{3286225E-59E8-4B56-A553-73A19AD50E72}" v="1280" dt="2020-01-08T11:02:48.108"/>
    <p1510:client id="{B0415DE9-831F-45C1-BA1F-200275D23B01}" v="42" dt="2019-12-30T16:43:23.936"/>
    <p1510:client id="{FA66B29F-EB20-4C5F-82B9-7F7B55726E57}" v="1334" dt="2019-12-30T15:34:56.5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3" autoAdjust="0"/>
    <p:restoredTop sz="94660"/>
  </p:normalViewPr>
  <p:slideViewPr>
    <p:cSldViewPr snapToGrid="0">
      <p:cViewPr varScale="1">
        <p:scale>
          <a:sx n="85" d="100"/>
          <a:sy n="85" d="100"/>
        </p:scale>
        <p:origin x="7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93BE3B-27CD-4A4E-AFB6-8013D750A0C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5FC2A98-EE2A-4A92-A782-0BAE0DFF7079}">
      <dgm:prSet/>
      <dgm:spPr/>
      <dgm:t>
        <a:bodyPr/>
        <a:lstStyle/>
        <a:p>
          <a:r>
            <a:rPr lang="zh-TW"/>
            <a:t>這個網站致力於使更多人曉得我們的海洋所面臨的問題， 我們藉由遊戲風趣的主題使普遍大眾發現「海洋垃圾」以及「海洋汙染」等眾多環境議題。 強硬的主題名稱「</a:t>
          </a:r>
          <a:r>
            <a:rPr lang="zh-TW" b="1">
              <a:solidFill>
                <a:schemeClr val="bg2">
                  <a:lumMod val="25000"/>
                </a:schemeClr>
              </a:solidFill>
            </a:rPr>
            <a:t>我還不射爆</a:t>
          </a:r>
          <a:r>
            <a:rPr lang="zh-TW"/>
            <a:t>」透過受到迫害的海洋生物的憤怒來 象徵著環境危機的急迫性。</a:t>
          </a:r>
          <a:endParaRPr lang="en-US"/>
        </a:p>
      </dgm:t>
    </dgm:pt>
    <dgm:pt modelId="{D78F8349-CEC2-4E4A-91CB-DA62E8D56475}" type="parTrans" cxnId="{819B7CF1-A307-4FD6-A541-D195CB57AD60}">
      <dgm:prSet/>
      <dgm:spPr/>
      <dgm:t>
        <a:bodyPr/>
        <a:lstStyle/>
        <a:p>
          <a:endParaRPr lang="en-US"/>
        </a:p>
      </dgm:t>
    </dgm:pt>
    <dgm:pt modelId="{CB5EBC31-7CC9-4412-957F-8DE2F661A0B8}" type="sibTrans" cxnId="{819B7CF1-A307-4FD6-A541-D195CB57AD60}">
      <dgm:prSet/>
      <dgm:spPr/>
      <dgm:t>
        <a:bodyPr/>
        <a:lstStyle/>
        <a:p>
          <a:endParaRPr lang="en-US"/>
        </a:p>
      </dgm:t>
    </dgm:pt>
    <dgm:pt modelId="{748BF723-D64E-455F-80BF-9C6E52D49287}">
      <dgm:prSet/>
      <dgm:spPr/>
      <dgm:t>
        <a:bodyPr/>
        <a:lstStyle/>
        <a:p>
          <a:r>
            <a:rPr lang="zh-TW"/>
            <a:t>宣傳環境議題</a:t>
          </a:r>
          <a:endParaRPr lang="en-US"/>
        </a:p>
      </dgm:t>
    </dgm:pt>
    <dgm:pt modelId="{698EDEF3-0E3D-4580-951D-BCD1C7B7340F}" type="parTrans" cxnId="{1CDE9CD0-1F2F-4D53-B060-D2EB844B107A}">
      <dgm:prSet/>
      <dgm:spPr/>
      <dgm:t>
        <a:bodyPr/>
        <a:lstStyle/>
        <a:p>
          <a:endParaRPr lang="en-US"/>
        </a:p>
      </dgm:t>
    </dgm:pt>
    <dgm:pt modelId="{E493D529-2B01-4B8F-ABFB-52FBF8A0FF25}" type="sibTrans" cxnId="{1CDE9CD0-1F2F-4D53-B060-D2EB844B107A}">
      <dgm:prSet/>
      <dgm:spPr/>
      <dgm:t>
        <a:bodyPr/>
        <a:lstStyle/>
        <a:p>
          <a:endParaRPr lang="en-US"/>
        </a:p>
      </dgm:t>
    </dgm:pt>
    <dgm:pt modelId="{0591068E-4C92-479D-9CFF-7F51CD543E85}">
      <dgm:prSet/>
      <dgm:spPr/>
      <dgm:t>
        <a:bodyPr/>
        <a:lstStyle/>
        <a:p>
          <a:r>
            <a:rPr lang="zh-TW"/>
            <a:t>具有</a:t>
          </a:r>
          <a:r>
            <a:rPr lang="zh-TW" b="1">
              <a:solidFill>
                <a:schemeClr val="accent1">
                  <a:lumMod val="75000"/>
                </a:schemeClr>
              </a:solidFill>
            </a:rPr>
            <a:t>互動性</a:t>
          </a:r>
          <a:endParaRPr lang="en-US" b="1">
            <a:solidFill>
              <a:schemeClr val="accent1">
                <a:lumMod val="75000"/>
              </a:schemeClr>
            </a:solidFill>
          </a:endParaRPr>
        </a:p>
      </dgm:t>
    </dgm:pt>
    <dgm:pt modelId="{9AD01B7C-EB67-4D73-BDC0-D1666E509C0C}" type="parTrans" cxnId="{03C1FAF4-6B5E-4D70-8945-A816C6D3195A}">
      <dgm:prSet/>
      <dgm:spPr/>
      <dgm:t>
        <a:bodyPr/>
        <a:lstStyle/>
        <a:p>
          <a:endParaRPr lang="en-US"/>
        </a:p>
      </dgm:t>
    </dgm:pt>
    <dgm:pt modelId="{A0927DA4-3712-440D-8A2B-17E9DFFB3D1E}" type="sibTrans" cxnId="{03C1FAF4-6B5E-4D70-8945-A816C6D3195A}">
      <dgm:prSet/>
      <dgm:spPr/>
      <dgm:t>
        <a:bodyPr/>
        <a:lstStyle/>
        <a:p>
          <a:endParaRPr lang="en-US"/>
        </a:p>
      </dgm:t>
    </dgm:pt>
    <dgm:pt modelId="{7CEBBB86-1CDE-4E02-ADD1-F22D30305F60}">
      <dgm:prSet/>
      <dgm:spPr/>
      <dgm:t>
        <a:bodyPr/>
        <a:lstStyle/>
        <a:p>
          <a:r>
            <a:rPr lang="zh-TW"/>
            <a:t>能夠連動</a:t>
          </a:r>
          <a:r>
            <a:rPr lang="zh-TW" b="1">
              <a:solidFill>
                <a:srgbClr val="FF0000"/>
              </a:solidFill>
            </a:rPr>
            <a:t>後端</a:t>
          </a:r>
          <a:r>
            <a:rPr lang="zh-TW"/>
            <a:t>保存名次資料</a:t>
          </a:r>
          <a:endParaRPr lang="en-US"/>
        </a:p>
      </dgm:t>
    </dgm:pt>
    <dgm:pt modelId="{A2404C5B-D528-4359-90D9-997EB54AC8DC}" type="parTrans" cxnId="{2BEDE944-6611-4F12-A1C0-5C4EAAF2646F}">
      <dgm:prSet/>
      <dgm:spPr/>
      <dgm:t>
        <a:bodyPr/>
        <a:lstStyle/>
        <a:p>
          <a:endParaRPr lang="en-US"/>
        </a:p>
      </dgm:t>
    </dgm:pt>
    <dgm:pt modelId="{ED1583AC-1D4C-4CE0-8286-62BA4DA99A48}" type="sibTrans" cxnId="{2BEDE944-6611-4F12-A1C0-5C4EAAF2646F}">
      <dgm:prSet/>
      <dgm:spPr/>
      <dgm:t>
        <a:bodyPr/>
        <a:lstStyle/>
        <a:p>
          <a:endParaRPr lang="en-US"/>
        </a:p>
      </dgm:t>
    </dgm:pt>
    <dgm:pt modelId="{C5554880-8C7B-4BBB-A139-61B79EDFF75A}" type="pres">
      <dgm:prSet presAssocID="{0393BE3B-27CD-4A4E-AFB6-8013D750A0C0}" presName="root" presStyleCnt="0">
        <dgm:presLayoutVars>
          <dgm:dir/>
          <dgm:resizeHandles val="exact"/>
        </dgm:presLayoutVars>
      </dgm:prSet>
      <dgm:spPr/>
    </dgm:pt>
    <dgm:pt modelId="{36580B77-1787-43A9-9DF3-B8ACEA2466C0}" type="pres">
      <dgm:prSet presAssocID="{05FC2A98-EE2A-4A92-A782-0BAE0DFF7079}" presName="compNode" presStyleCnt="0"/>
      <dgm:spPr/>
    </dgm:pt>
    <dgm:pt modelId="{7CD6AEFD-7CCD-46FE-AAAF-01BBBEE558F2}" type="pres">
      <dgm:prSet presAssocID="{05FC2A98-EE2A-4A92-A782-0BAE0DFF7079}" presName="bgRect" presStyleLbl="bgShp" presStyleIdx="0" presStyleCnt="4"/>
      <dgm:spPr/>
    </dgm:pt>
    <dgm:pt modelId="{CE65F5A2-4EB5-4FC3-AF25-CF67C293D5BA}" type="pres">
      <dgm:prSet presAssocID="{05FC2A98-EE2A-4A92-A782-0BAE0DFF707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A900B23B-532D-46E7-A89C-975A17B6DFF1}" type="pres">
      <dgm:prSet presAssocID="{05FC2A98-EE2A-4A92-A782-0BAE0DFF7079}" presName="spaceRect" presStyleCnt="0"/>
      <dgm:spPr/>
    </dgm:pt>
    <dgm:pt modelId="{89DDCC8A-00E6-442A-B518-202D4B6683A9}" type="pres">
      <dgm:prSet presAssocID="{05FC2A98-EE2A-4A92-A782-0BAE0DFF7079}" presName="parTx" presStyleLbl="revTx" presStyleIdx="0" presStyleCnt="4">
        <dgm:presLayoutVars>
          <dgm:chMax val="0"/>
          <dgm:chPref val="0"/>
        </dgm:presLayoutVars>
      </dgm:prSet>
      <dgm:spPr/>
    </dgm:pt>
    <dgm:pt modelId="{B59C8A9A-7471-4575-91EF-89AE96E9B903}" type="pres">
      <dgm:prSet presAssocID="{CB5EBC31-7CC9-4412-957F-8DE2F661A0B8}" presName="sibTrans" presStyleCnt="0"/>
      <dgm:spPr/>
    </dgm:pt>
    <dgm:pt modelId="{B17A84C5-9819-4B88-8A71-E3E6949642D2}" type="pres">
      <dgm:prSet presAssocID="{748BF723-D64E-455F-80BF-9C6E52D49287}" presName="compNode" presStyleCnt="0"/>
      <dgm:spPr/>
    </dgm:pt>
    <dgm:pt modelId="{D9086360-1954-4546-8DF3-D24E4F36C032}" type="pres">
      <dgm:prSet presAssocID="{748BF723-D64E-455F-80BF-9C6E52D49287}" presName="bgRect" presStyleLbl="bgShp" presStyleIdx="1" presStyleCnt="4"/>
      <dgm:spPr/>
    </dgm:pt>
    <dgm:pt modelId="{00ACA4CA-1002-4F2D-AA26-34A4F05627F5}" type="pres">
      <dgm:prSet presAssocID="{748BF723-D64E-455F-80BF-9C6E52D4928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216D25E-1301-4A83-9901-B18A47B3E09B}" type="pres">
      <dgm:prSet presAssocID="{748BF723-D64E-455F-80BF-9C6E52D49287}" presName="spaceRect" presStyleCnt="0"/>
      <dgm:spPr/>
    </dgm:pt>
    <dgm:pt modelId="{18F9056A-6470-4949-8C80-352C378E11D2}" type="pres">
      <dgm:prSet presAssocID="{748BF723-D64E-455F-80BF-9C6E52D49287}" presName="parTx" presStyleLbl="revTx" presStyleIdx="1" presStyleCnt="4">
        <dgm:presLayoutVars>
          <dgm:chMax val="0"/>
          <dgm:chPref val="0"/>
        </dgm:presLayoutVars>
      </dgm:prSet>
      <dgm:spPr/>
    </dgm:pt>
    <dgm:pt modelId="{F84E6724-62A0-473C-9102-1977DE35E81F}" type="pres">
      <dgm:prSet presAssocID="{E493D529-2B01-4B8F-ABFB-52FBF8A0FF25}" presName="sibTrans" presStyleCnt="0"/>
      <dgm:spPr/>
    </dgm:pt>
    <dgm:pt modelId="{B4799438-2139-4FC4-AFA8-29D76BE3F0D3}" type="pres">
      <dgm:prSet presAssocID="{0591068E-4C92-479D-9CFF-7F51CD543E85}" presName="compNode" presStyleCnt="0"/>
      <dgm:spPr/>
    </dgm:pt>
    <dgm:pt modelId="{783FBC34-C241-4D0F-8A27-D6713CD570C3}" type="pres">
      <dgm:prSet presAssocID="{0591068E-4C92-479D-9CFF-7F51CD543E85}" presName="bgRect" presStyleLbl="bgShp" presStyleIdx="2" presStyleCnt="4"/>
      <dgm:spPr/>
    </dgm:pt>
    <dgm:pt modelId="{9045E714-D9F1-4002-BC02-74FF2A2D33B8}" type="pres">
      <dgm:prSet presAssocID="{0591068E-4C92-479D-9CFF-7F51CD543E8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mono"/>
        </a:ext>
      </dgm:extLst>
    </dgm:pt>
    <dgm:pt modelId="{5A3AA91E-7511-4D3F-9BB8-C33059193E0C}" type="pres">
      <dgm:prSet presAssocID="{0591068E-4C92-479D-9CFF-7F51CD543E85}" presName="spaceRect" presStyleCnt="0"/>
      <dgm:spPr/>
    </dgm:pt>
    <dgm:pt modelId="{C3E1FEC0-11E5-42E9-9833-809EEEE0CF09}" type="pres">
      <dgm:prSet presAssocID="{0591068E-4C92-479D-9CFF-7F51CD543E85}" presName="parTx" presStyleLbl="revTx" presStyleIdx="2" presStyleCnt="4">
        <dgm:presLayoutVars>
          <dgm:chMax val="0"/>
          <dgm:chPref val="0"/>
        </dgm:presLayoutVars>
      </dgm:prSet>
      <dgm:spPr/>
    </dgm:pt>
    <dgm:pt modelId="{B37DD8E5-9BD2-4C4E-9171-4D7A8BD9DAC7}" type="pres">
      <dgm:prSet presAssocID="{A0927DA4-3712-440D-8A2B-17E9DFFB3D1E}" presName="sibTrans" presStyleCnt="0"/>
      <dgm:spPr/>
    </dgm:pt>
    <dgm:pt modelId="{0B2FE4C4-91FC-4627-9DA7-E154801F0C18}" type="pres">
      <dgm:prSet presAssocID="{7CEBBB86-1CDE-4E02-ADD1-F22D30305F60}" presName="compNode" presStyleCnt="0"/>
      <dgm:spPr/>
    </dgm:pt>
    <dgm:pt modelId="{4E3EDBBA-116C-411F-9657-A84B4F5CA87A}" type="pres">
      <dgm:prSet presAssocID="{7CEBBB86-1CDE-4E02-ADD1-F22D30305F60}" presName="bgRect" presStyleLbl="bgShp" presStyleIdx="3" presStyleCnt="4"/>
      <dgm:spPr/>
    </dgm:pt>
    <dgm:pt modelId="{1314AD2C-87B4-45D3-B27F-0EF69C5190DC}" type="pres">
      <dgm:prSet presAssocID="{7CEBBB86-1CDE-4E02-ADD1-F22D30305F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E13F18E3-2866-4BE1-8DCC-C5C7D81E3B4C}" type="pres">
      <dgm:prSet presAssocID="{7CEBBB86-1CDE-4E02-ADD1-F22D30305F60}" presName="spaceRect" presStyleCnt="0"/>
      <dgm:spPr/>
    </dgm:pt>
    <dgm:pt modelId="{D3564D6A-5D06-4172-93C6-DB41A54DAD9E}" type="pres">
      <dgm:prSet presAssocID="{7CEBBB86-1CDE-4E02-ADD1-F22D30305F6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9A01903-922D-402A-B43E-0D7E0DBA028F}" type="presOf" srcId="{0393BE3B-27CD-4A4E-AFB6-8013D750A0C0}" destId="{C5554880-8C7B-4BBB-A139-61B79EDFF75A}" srcOrd="0" destOrd="0" presId="urn:microsoft.com/office/officeart/2018/2/layout/IconVerticalSolidList"/>
    <dgm:cxn modelId="{2BEDE944-6611-4F12-A1C0-5C4EAAF2646F}" srcId="{0393BE3B-27CD-4A4E-AFB6-8013D750A0C0}" destId="{7CEBBB86-1CDE-4E02-ADD1-F22D30305F60}" srcOrd="3" destOrd="0" parTransId="{A2404C5B-D528-4359-90D9-997EB54AC8DC}" sibTransId="{ED1583AC-1D4C-4CE0-8286-62BA4DA99A48}"/>
    <dgm:cxn modelId="{7B987145-B536-4471-8CEF-A0AE195E7ABC}" type="presOf" srcId="{05FC2A98-EE2A-4A92-A782-0BAE0DFF7079}" destId="{89DDCC8A-00E6-442A-B518-202D4B6683A9}" srcOrd="0" destOrd="0" presId="urn:microsoft.com/office/officeart/2018/2/layout/IconVerticalSolidList"/>
    <dgm:cxn modelId="{89221C4A-F667-4DE1-A40D-B787132BB15A}" type="presOf" srcId="{748BF723-D64E-455F-80BF-9C6E52D49287}" destId="{18F9056A-6470-4949-8C80-352C378E11D2}" srcOrd="0" destOrd="0" presId="urn:microsoft.com/office/officeart/2018/2/layout/IconVerticalSolidList"/>
    <dgm:cxn modelId="{5A5F01D0-876E-42EC-857D-940F5FC8F37E}" type="presOf" srcId="{0591068E-4C92-479D-9CFF-7F51CD543E85}" destId="{C3E1FEC0-11E5-42E9-9833-809EEEE0CF09}" srcOrd="0" destOrd="0" presId="urn:microsoft.com/office/officeart/2018/2/layout/IconVerticalSolidList"/>
    <dgm:cxn modelId="{1CDE9CD0-1F2F-4D53-B060-D2EB844B107A}" srcId="{0393BE3B-27CD-4A4E-AFB6-8013D750A0C0}" destId="{748BF723-D64E-455F-80BF-9C6E52D49287}" srcOrd="1" destOrd="0" parTransId="{698EDEF3-0E3D-4580-951D-BCD1C7B7340F}" sibTransId="{E493D529-2B01-4B8F-ABFB-52FBF8A0FF25}"/>
    <dgm:cxn modelId="{819B7CF1-A307-4FD6-A541-D195CB57AD60}" srcId="{0393BE3B-27CD-4A4E-AFB6-8013D750A0C0}" destId="{05FC2A98-EE2A-4A92-A782-0BAE0DFF7079}" srcOrd="0" destOrd="0" parTransId="{D78F8349-CEC2-4E4A-91CB-DA62E8D56475}" sibTransId="{CB5EBC31-7CC9-4412-957F-8DE2F661A0B8}"/>
    <dgm:cxn modelId="{03C1FAF4-6B5E-4D70-8945-A816C6D3195A}" srcId="{0393BE3B-27CD-4A4E-AFB6-8013D750A0C0}" destId="{0591068E-4C92-479D-9CFF-7F51CD543E85}" srcOrd="2" destOrd="0" parTransId="{9AD01B7C-EB67-4D73-BDC0-D1666E509C0C}" sibTransId="{A0927DA4-3712-440D-8A2B-17E9DFFB3D1E}"/>
    <dgm:cxn modelId="{28BD5CFD-71A0-4731-BAAA-6C0A7726E704}" type="presOf" srcId="{7CEBBB86-1CDE-4E02-ADD1-F22D30305F60}" destId="{D3564D6A-5D06-4172-93C6-DB41A54DAD9E}" srcOrd="0" destOrd="0" presId="urn:microsoft.com/office/officeart/2018/2/layout/IconVerticalSolidList"/>
    <dgm:cxn modelId="{CF64F842-34C9-439B-9AA8-C641920382DC}" type="presParOf" srcId="{C5554880-8C7B-4BBB-A139-61B79EDFF75A}" destId="{36580B77-1787-43A9-9DF3-B8ACEA2466C0}" srcOrd="0" destOrd="0" presId="urn:microsoft.com/office/officeart/2018/2/layout/IconVerticalSolidList"/>
    <dgm:cxn modelId="{E9BDCD46-9F68-48BB-8D70-9EC8162E1804}" type="presParOf" srcId="{36580B77-1787-43A9-9DF3-B8ACEA2466C0}" destId="{7CD6AEFD-7CCD-46FE-AAAF-01BBBEE558F2}" srcOrd="0" destOrd="0" presId="urn:microsoft.com/office/officeart/2018/2/layout/IconVerticalSolidList"/>
    <dgm:cxn modelId="{F7E8692E-204B-4E0D-8B5F-05C3CDC2025A}" type="presParOf" srcId="{36580B77-1787-43A9-9DF3-B8ACEA2466C0}" destId="{CE65F5A2-4EB5-4FC3-AF25-CF67C293D5BA}" srcOrd="1" destOrd="0" presId="urn:microsoft.com/office/officeart/2018/2/layout/IconVerticalSolidList"/>
    <dgm:cxn modelId="{A824A026-BBB7-44A7-8CD9-763D124D4675}" type="presParOf" srcId="{36580B77-1787-43A9-9DF3-B8ACEA2466C0}" destId="{A900B23B-532D-46E7-A89C-975A17B6DFF1}" srcOrd="2" destOrd="0" presId="urn:microsoft.com/office/officeart/2018/2/layout/IconVerticalSolidList"/>
    <dgm:cxn modelId="{968B60D6-CCC8-4182-A30F-76D0838F6056}" type="presParOf" srcId="{36580B77-1787-43A9-9DF3-B8ACEA2466C0}" destId="{89DDCC8A-00E6-442A-B518-202D4B6683A9}" srcOrd="3" destOrd="0" presId="urn:microsoft.com/office/officeart/2018/2/layout/IconVerticalSolidList"/>
    <dgm:cxn modelId="{98DA1C6E-4E3A-4BD0-B43B-8B08BFB26794}" type="presParOf" srcId="{C5554880-8C7B-4BBB-A139-61B79EDFF75A}" destId="{B59C8A9A-7471-4575-91EF-89AE96E9B903}" srcOrd="1" destOrd="0" presId="urn:microsoft.com/office/officeart/2018/2/layout/IconVerticalSolidList"/>
    <dgm:cxn modelId="{F281AF6C-51D0-4F9B-B33D-C2994FECA9E7}" type="presParOf" srcId="{C5554880-8C7B-4BBB-A139-61B79EDFF75A}" destId="{B17A84C5-9819-4B88-8A71-E3E6949642D2}" srcOrd="2" destOrd="0" presId="urn:microsoft.com/office/officeart/2018/2/layout/IconVerticalSolidList"/>
    <dgm:cxn modelId="{4AC7FF9A-A4FC-416B-AA8C-6E120256CC35}" type="presParOf" srcId="{B17A84C5-9819-4B88-8A71-E3E6949642D2}" destId="{D9086360-1954-4546-8DF3-D24E4F36C032}" srcOrd="0" destOrd="0" presId="urn:microsoft.com/office/officeart/2018/2/layout/IconVerticalSolidList"/>
    <dgm:cxn modelId="{4055DD89-5EA4-42BB-84D7-01CF3952A544}" type="presParOf" srcId="{B17A84C5-9819-4B88-8A71-E3E6949642D2}" destId="{00ACA4CA-1002-4F2D-AA26-34A4F05627F5}" srcOrd="1" destOrd="0" presId="urn:microsoft.com/office/officeart/2018/2/layout/IconVerticalSolidList"/>
    <dgm:cxn modelId="{291C5CA1-82FC-4842-9E46-455039BFFCB9}" type="presParOf" srcId="{B17A84C5-9819-4B88-8A71-E3E6949642D2}" destId="{0216D25E-1301-4A83-9901-B18A47B3E09B}" srcOrd="2" destOrd="0" presId="urn:microsoft.com/office/officeart/2018/2/layout/IconVerticalSolidList"/>
    <dgm:cxn modelId="{63B63AD4-CAE3-43D6-B368-53352FF915A7}" type="presParOf" srcId="{B17A84C5-9819-4B88-8A71-E3E6949642D2}" destId="{18F9056A-6470-4949-8C80-352C378E11D2}" srcOrd="3" destOrd="0" presId="urn:microsoft.com/office/officeart/2018/2/layout/IconVerticalSolidList"/>
    <dgm:cxn modelId="{9C4EFB5F-FB0E-4C09-A643-7478B7C3B863}" type="presParOf" srcId="{C5554880-8C7B-4BBB-A139-61B79EDFF75A}" destId="{F84E6724-62A0-473C-9102-1977DE35E81F}" srcOrd="3" destOrd="0" presId="urn:microsoft.com/office/officeart/2018/2/layout/IconVerticalSolidList"/>
    <dgm:cxn modelId="{51781AC3-CA56-4D52-A3D6-61AC3C72A179}" type="presParOf" srcId="{C5554880-8C7B-4BBB-A139-61B79EDFF75A}" destId="{B4799438-2139-4FC4-AFA8-29D76BE3F0D3}" srcOrd="4" destOrd="0" presId="urn:microsoft.com/office/officeart/2018/2/layout/IconVerticalSolidList"/>
    <dgm:cxn modelId="{D3FD0EDA-54F3-4068-9964-D753092E30C9}" type="presParOf" srcId="{B4799438-2139-4FC4-AFA8-29D76BE3F0D3}" destId="{783FBC34-C241-4D0F-8A27-D6713CD570C3}" srcOrd="0" destOrd="0" presId="urn:microsoft.com/office/officeart/2018/2/layout/IconVerticalSolidList"/>
    <dgm:cxn modelId="{F281A82D-2897-4C4F-A9AA-710205A49347}" type="presParOf" srcId="{B4799438-2139-4FC4-AFA8-29D76BE3F0D3}" destId="{9045E714-D9F1-4002-BC02-74FF2A2D33B8}" srcOrd="1" destOrd="0" presId="urn:microsoft.com/office/officeart/2018/2/layout/IconVerticalSolidList"/>
    <dgm:cxn modelId="{BD490A12-AAAF-4AC3-8D52-75F4B5880FFC}" type="presParOf" srcId="{B4799438-2139-4FC4-AFA8-29D76BE3F0D3}" destId="{5A3AA91E-7511-4D3F-9BB8-C33059193E0C}" srcOrd="2" destOrd="0" presId="urn:microsoft.com/office/officeart/2018/2/layout/IconVerticalSolidList"/>
    <dgm:cxn modelId="{02304B01-89A4-4510-880A-F7C64E56ACA5}" type="presParOf" srcId="{B4799438-2139-4FC4-AFA8-29D76BE3F0D3}" destId="{C3E1FEC0-11E5-42E9-9833-809EEEE0CF09}" srcOrd="3" destOrd="0" presId="urn:microsoft.com/office/officeart/2018/2/layout/IconVerticalSolidList"/>
    <dgm:cxn modelId="{3FD6CEBE-9921-4D87-A743-05CA4A3DA038}" type="presParOf" srcId="{C5554880-8C7B-4BBB-A139-61B79EDFF75A}" destId="{B37DD8E5-9BD2-4C4E-9171-4D7A8BD9DAC7}" srcOrd="5" destOrd="0" presId="urn:microsoft.com/office/officeart/2018/2/layout/IconVerticalSolidList"/>
    <dgm:cxn modelId="{FECE09F8-98CB-484D-813D-F622AB3EA11C}" type="presParOf" srcId="{C5554880-8C7B-4BBB-A139-61B79EDFF75A}" destId="{0B2FE4C4-91FC-4627-9DA7-E154801F0C18}" srcOrd="6" destOrd="0" presId="urn:microsoft.com/office/officeart/2018/2/layout/IconVerticalSolidList"/>
    <dgm:cxn modelId="{BBBB3663-77D6-44E9-B2B9-86BA89716780}" type="presParOf" srcId="{0B2FE4C4-91FC-4627-9DA7-E154801F0C18}" destId="{4E3EDBBA-116C-411F-9657-A84B4F5CA87A}" srcOrd="0" destOrd="0" presId="urn:microsoft.com/office/officeart/2018/2/layout/IconVerticalSolidList"/>
    <dgm:cxn modelId="{2405E647-56DD-4EEA-A720-91F225441F03}" type="presParOf" srcId="{0B2FE4C4-91FC-4627-9DA7-E154801F0C18}" destId="{1314AD2C-87B4-45D3-B27F-0EF69C5190DC}" srcOrd="1" destOrd="0" presId="urn:microsoft.com/office/officeart/2018/2/layout/IconVerticalSolidList"/>
    <dgm:cxn modelId="{C10FB83D-D221-4093-816D-1AD6C34A235B}" type="presParOf" srcId="{0B2FE4C4-91FC-4627-9DA7-E154801F0C18}" destId="{E13F18E3-2866-4BE1-8DCC-C5C7D81E3B4C}" srcOrd="2" destOrd="0" presId="urn:microsoft.com/office/officeart/2018/2/layout/IconVerticalSolidList"/>
    <dgm:cxn modelId="{7E141EF2-F68B-4AB5-BCF4-B79DDEB1BED1}" type="presParOf" srcId="{0B2FE4C4-91FC-4627-9DA7-E154801F0C18}" destId="{D3564D6A-5D06-4172-93C6-DB41A54DAD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DE57C6-E6FA-4716-8A48-8F34404AFD2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19597F2-B94C-465B-848F-1AB969BB451E}">
      <dgm:prSet/>
      <dgm:spPr/>
      <dgm:t>
        <a:bodyPr/>
        <a:lstStyle/>
        <a:p>
          <a:r>
            <a:rPr lang="zh-TW"/>
            <a:t>具有輸入</a:t>
          </a:r>
          <a:r>
            <a:rPr lang="zh-TW" b="1">
              <a:solidFill>
                <a:schemeClr val="accent1">
                  <a:lumMod val="60000"/>
                  <a:lumOff val="40000"/>
                </a:schemeClr>
              </a:solidFill>
            </a:rPr>
            <a:t>密技</a:t>
          </a:r>
          <a:r>
            <a:rPr lang="zh-TW"/>
            <a:t>的小彩蛋</a:t>
          </a:r>
          <a:r>
            <a:rPr lang="zh-TW" dirty="0"/>
            <a:t>(C.H.E.A.T.)</a:t>
          </a:r>
          <a:endParaRPr lang="en-US" dirty="0"/>
        </a:p>
      </dgm:t>
    </dgm:pt>
    <dgm:pt modelId="{2FC54E21-E45D-4361-B615-F945016958FA}" type="parTrans" cxnId="{53873703-2D2C-45D0-91C9-9D10973B293E}">
      <dgm:prSet/>
      <dgm:spPr/>
      <dgm:t>
        <a:bodyPr/>
        <a:lstStyle/>
        <a:p>
          <a:endParaRPr lang="en-US"/>
        </a:p>
      </dgm:t>
    </dgm:pt>
    <dgm:pt modelId="{4FC967A8-2675-46F1-A299-D9EA611BA174}" type="sibTrans" cxnId="{53873703-2D2C-45D0-91C9-9D10973B293E}">
      <dgm:prSet/>
      <dgm:spPr/>
      <dgm:t>
        <a:bodyPr/>
        <a:lstStyle/>
        <a:p>
          <a:endParaRPr lang="en-US"/>
        </a:p>
      </dgm:t>
    </dgm:pt>
    <dgm:pt modelId="{25FAE600-B679-4D44-944B-B85B99968F35}">
      <dgm:prSet/>
      <dgm:spPr/>
      <dgm:t>
        <a:bodyPr/>
        <a:lstStyle/>
        <a:p>
          <a:r>
            <a:rPr lang="zh-TW"/>
            <a:t>具有蒐集要素</a:t>
          </a:r>
          <a:r>
            <a:rPr lang="zh-TW" dirty="0"/>
            <a:t>(</a:t>
          </a:r>
          <a:r>
            <a:rPr lang="zh-TW" b="1">
              <a:solidFill>
                <a:schemeClr val="accent1">
                  <a:lumMod val="60000"/>
                  <a:lumOff val="40000"/>
                </a:schemeClr>
              </a:solidFill>
            </a:rPr>
            <a:t>成就解鎖系統</a:t>
          </a:r>
          <a:r>
            <a:rPr lang="zh-TW" dirty="0"/>
            <a:t>)</a:t>
          </a:r>
          <a:r>
            <a:rPr lang="zh-TW"/>
            <a:t>可以增加瀏覽者的興趣</a:t>
          </a:r>
          <a:endParaRPr lang="en-US"/>
        </a:p>
      </dgm:t>
    </dgm:pt>
    <dgm:pt modelId="{BDF4EF33-EB86-4A6B-8C57-D45357FDCC35}" type="parTrans" cxnId="{AE3A7246-64F6-462A-8B69-4908F12B627C}">
      <dgm:prSet/>
      <dgm:spPr/>
      <dgm:t>
        <a:bodyPr/>
        <a:lstStyle/>
        <a:p>
          <a:endParaRPr lang="en-US"/>
        </a:p>
      </dgm:t>
    </dgm:pt>
    <dgm:pt modelId="{423E758F-6C2A-42BA-AC90-F816278A2721}" type="sibTrans" cxnId="{AE3A7246-64F6-462A-8B69-4908F12B627C}">
      <dgm:prSet/>
      <dgm:spPr/>
      <dgm:t>
        <a:bodyPr/>
        <a:lstStyle/>
        <a:p>
          <a:endParaRPr lang="en-US"/>
        </a:p>
      </dgm:t>
    </dgm:pt>
    <dgm:pt modelId="{EB447398-65BE-4952-92B7-A3FC39F2D7C2}">
      <dgm:prSet/>
      <dgm:spPr/>
      <dgm:t>
        <a:bodyPr/>
        <a:lstStyle/>
        <a:p>
          <a:r>
            <a:rPr lang="zh-TW"/>
            <a:t>具有連動到後端的</a:t>
          </a:r>
          <a:r>
            <a:rPr lang="zh-TW" b="1">
              <a:solidFill>
                <a:schemeClr val="accent1">
                  <a:lumMod val="60000"/>
                  <a:lumOff val="40000"/>
                </a:schemeClr>
              </a:solidFill>
            </a:rPr>
            <a:t>排行榜系統</a:t>
          </a:r>
          <a:r>
            <a:rPr lang="zh-TW"/>
            <a:t>，可以讓多名瀏覽者互動</a:t>
          </a:r>
          <a:endParaRPr lang="en-US"/>
        </a:p>
      </dgm:t>
    </dgm:pt>
    <dgm:pt modelId="{CF05FF3E-012E-4448-9D6E-8FFCE93C7930}" type="parTrans" cxnId="{1888B8F8-556C-462F-9DAB-4BC23A5D8D00}">
      <dgm:prSet/>
      <dgm:spPr/>
      <dgm:t>
        <a:bodyPr/>
        <a:lstStyle/>
        <a:p>
          <a:endParaRPr lang="en-US"/>
        </a:p>
      </dgm:t>
    </dgm:pt>
    <dgm:pt modelId="{862BCEB9-EBFF-467B-AA71-DF56F9D3083A}" type="sibTrans" cxnId="{1888B8F8-556C-462F-9DAB-4BC23A5D8D00}">
      <dgm:prSet/>
      <dgm:spPr/>
      <dgm:t>
        <a:bodyPr/>
        <a:lstStyle/>
        <a:p>
          <a:endParaRPr lang="en-US"/>
        </a:p>
      </dgm:t>
    </dgm:pt>
    <dgm:pt modelId="{BDB3E44E-883F-4533-98BC-492937BE74BC}" type="pres">
      <dgm:prSet presAssocID="{10DE57C6-E6FA-4716-8A48-8F34404AFD24}" presName="root" presStyleCnt="0">
        <dgm:presLayoutVars>
          <dgm:dir/>
          <dgm:resizeHandles val="exact"/>
        </dgm:presLayoutVars>
      </dgm:prSet>
      <dgm:spPr/>
    </dgm:pt>
    <dgm:pt modelId="{318DBB68-3384-4AD6-8A03-3266182D89E9}" type="pres">
      <dgm:prSet presAssocID="{F19597F2-B94C-465B-848F-1AB969BB451E}" presName="compNode" presStyleCnt="0"/>
      <dgm:spPr/>
    </dgm:pt>
    <dgm:pt modelId="{214B7650-5312-439C-A8AF-C8C5E0B976FF}" type="pres">
      <dgm:prSet presAssocID="{F19597F2-B94C-465B-848F-1AB969BB451E}" presName="bgRect" presStyleLbl="bgShp" presStyleIdx="0" presStyleCnt="3"/>
      <dgm:spPr/>
    </dgm:pt>
    <dgm:pt modelId="{2B484702-369F-464E-9843-5F856534F03A}" type="pres">
      <dgm:prSet presAssocID="{F19597F2-B94C-465B-848F-1AB969BB451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26A325E6-4ACD-4D77-974F-8B3466975016}" type="pres">
      <dgm:prSet presAssocID="{F19597F2-B94C-465B-848F-1AB969BB451E}" presName="spaceRect" presStyleCnt="0"/>
      <dgm:spPr/>
    </dgm:pt>
    <dgm:pt modelId="{087DEC7C-BAFD-4BF9-A1B5-6E694E442FAF}" type="pres">
      <dgm:prSet presAssocID="{F19597F2-B94C-465B-848F-1AB969BB451E}" presName="parTx" presStyleLbl="revTx" presStyleIdx="0" presStyleCnt="3">
        <dgm:presLayoutVars>
          <dgm:chMax val="0"/>
          <dgm:chPref val="0"/>
        </dgm:presLayoutVars>
      </dgm:prSet>
      <dgm:spPr/>
    </dgm:pt>
    <dgm:pt modelId="{95ECAB21-12B5-45C5-8413-8998093A8B26}" type="pres">
      <dgm:prSet presAssocID="{4FC967A8-2675-46F1-A299-D9EA611BA174}" presName="sibTrans" presStyleCnt="0"/>
      <dgm:spPr/>
    </dgm:pt>
    <dgm:pt modelId="{9441CE9B-716D-41A1-AD53-3F4C4BA715E6}" type="pres">
      <dgm:prSet presAssocID="{25FAE600-B679-4D44-944B-B85B99968F35}" presName="compNode" presStyleCnt="0"/>
      <dgm:spPr/>
    </dgm:pt>
    <dgm:pt modelId="{7E47D74B-1683-41C2-A011-CC560024FFC4}" type="pres">
      <dgm:prSet presAssocID="{25FAE600-B679-4D44-944B-B85B99968F35}" presName="bgRect" presStyleLbl="bgShp" presStyleIdx="1" presStyleCnt="3"/>
      <dgm:spPr/>
    </dgm:pt>
    <dgm:pt modelId="{7DE33BE5-139C-45E4-963B-7F89086AA0F2}" type="pres">
      <dgm:prSet presAssocID="{25FAE600-B679-4D44-944B-B85B99968F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50F6396C-0B7C-4FC6-B8DB-83C9550EFFB3}" type="pres">
      <dgm:prSet presAssocID="{25FAE600-B679-4D44-944B-B85B99968F35}" presName="spaceRect" presStyleCnt="0"/>
      <dgm:spPr/>
    </dgm:pt>
    <dgm:pt modelId="{9B58530E-2375-48FF-A142-E82A2167D8D9}" type="pres">
      <dgm:prSet presAssocID="{25FAE600-B679-4D44-944B-B85B99968F35}" presName="parTx" presStyleLbl="revTx" presStyleIdx="1" presStyleCnt="3">
        <dgm:presLayoutVars>
          <dgm:chMax val="0"/>
          <dgm:chPref val="0"/>
        </dgm:presLayoutVars>
      </dgm:prSet>
      <dgm:spPr/>
    </dgm:pt>
    <dgm:pt modelId="{2079F466-533B-4F03-823A-31BF9ABA0579}" type="pres">
      <dgm:prSet presAssocID="{423E758F-6C2A-42BA-AC90-F816278A2721}" presName="sibTrans" presStyleCnt="0"/>
      <dgm:spPr/>
    </dgm:pt>
    <dgm:pt modelId="{6060B20E-7ED7-4FD9-AC15-958BE4B3F6D7}" type="pres">
      <dgm:prSet presAssocID="{EB447398-65BE-4952-92B7-A3FC39F2D7C2}" presName="compNode" presStyleCnt="0"/>
      <dgm:spPr/>
    </dgm:pt>
    <dgm:pt modelId="{7BF69134-E293-464F-A1C8-834CFD1C6990}" type="pres">
      <dgm:prSet presAssocID="{EB447398-65BE-4952-92B7-A3FC39F2D7C2}" presName="bgRect" presStyleLbl="bgShp" presStyleIdx="2" presStyleCnt="3"/>
      <dgm:spPr/>
    </dgm:pt>
    <dgm:pt modelId="{6299903D-FA9F-4A44-9996-FE8159D1C13A}" type="pres">
      <dgm:prSet presAssocID="{EB447398-65BE-4952-92B7-A3FC39F2D7C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64A135E7-8C05-4852-8890-D8823DFB4995}" type="pres">
      <dgm:prSet presAssocID="{EB447398-65BE-4952-92B7-A3FC39F2D7C2}" presName="spaceRect" presStyleCnt="0"/>
      <dgm:spPr/>
    </dgm:pt>
    <dgm:pt modelId="{E1F5DC23-7132-4EE1-9C3C-18CFD9D79688}" type="pres">
      <dgm:prSet presAssocID="{EB447398-65BE-4952-92B7-A3FC39F2D7C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3873703-2D2C-45D0-91C9-9D10973B293E}" srcId="{10DE57C6-E6FA-4716-8A48-8F34404AFD24}" destId="{F19597F2-B94C-465B-848F-1AB969BB451E}" srcOrd="0" destOrd="0" parTransId="{2FC54E21-E45D-4361-B615-F945016958FA}" sibTransId="{4FC967A8-2675-46F1-A299-D9EA611BA174}"/>
    <dgm:cxn modelId="{78DA8420-9DDA-4CD8-9577-E3D54E77D704}" type="presOf" srcId="{F19597F2-B94C-465B-848F-1AB969BB451E}" destId="{087DEC7C-BAFD-4BF9-A1B5-6E694E442FAF}" srcOrd="0" destOrd="0" presId="urn:microsoft.com/office/officeart/2018/2/layout/IconVerticalSolidList"/>
    <dgm:cxn modelId="{2702B364-130E-46D4-9903-008A3D428537}" type="presOf" srcId="{10DE57C6-E6FA-4716-8A48-8F34404AFD24}" destId="{BDB3E44E-883F-4533-98BC-492937BE74BC}" srcOrd="0" destOrd="0" presId="urn:microsoft.com/office/officeart/2018/2/layout/IconVerticalSolidList"/>
    <dgm:cxn modelId="{AE3A7246-64F6-462A-8B69-4908F12B627C}" srcId="{10DE57C6-E6FA-4716-8A48-8F34404AFD24}" destId="{25FAE600-B679-4D44-944B-B85B99968F35}" srcOrd="1" destOrd="0" parTransId="{BDF4EF33-EB86-4A6B-8C57-D45357FDCC35}" sibTransId="{423E758F-6C2A-42BA-AC90-F816278A2721}"/>
    <dgm:cxn modelId="{45EC1DD0-73A3-4EEC-AB41-BAD1F128823C}" type="presOf" srcId="{EB447398-65BE-4952-92B7-A3FC39F2D7C2}" destId="{E1F5DC23-7132-4EE1-9C3C-18CFD9D79688}" srcOrd="0" destOrd="0" presId="urn:microsoft.com/office/officeart/2018/2/layout/IconVerticalSolidList"/>
    <dgm:cxn modelId="{7B809DE8-C91F-4FC8-9058-CBF0FD456C3A}" type="presOf" srcId="{25FAE600-B679-4D44-944B-B85B99968F35}" destId="{9B58530E-2375-48FF-A142-E82A2167D8D9}" srcOrd="0" destOrd="0" presId="urn:microsoft.com/office/officeart/2018/2/layout/IconVerticalSolidList"/>
    <dgm:cxn modelId="{1888B8F8-556C-462F-9DAB-4BC23A5D8D00}" srcId="{10DE57C6-E6FA-4716-8A48-8F34404AFD24}" destId="{EB447398-65BE-4952-92B7-A3FC39F2D7C2}" srcOrd="2" destOrd="0" parTransId="{CF05FF3E-012E-4448-9D6E-8FFCE93C7930}" sibTransId="{862BCEB9-EBFF-467B-AA71-DF56F9D3083A}"/>
    <dgm:cxn modelId="{25D22C01-10F8-4639-B1DC-AE1EDB502582}" type="presParOf" srcId="{BDB3E44E-883F-4533-98BC-492937BE74BC}" destId="{318DBB68-3384-4AD6-8A03-3266182D89E9}" srcOrd="0" destOrd="0" presId="urn:microsoft.com/office/officeart/2018/2/layout/IconVerticalSolidList"/>
    <dgm:cxn modelId="{C3CD73B7-70D4-49A9-A6AB-7B827587F159}" type="presParOf" srcId="{318DBB68-3384-4AD6-8A03-3266182D89E9}" destId="{214B7650-5312-439C-A8AF-C8C5E0B976FF}" srcOrd="0" destOrd="0" presId="urn:microsoft.com/office/officeart/2018/2/layout/IconVerticalSolidList"/>
    <dgm:cxn modelId="{131185BD-E101-444F-9568-CF28890D121B}" type="presParOf" srcId="{318DBB68-3384-4AD6-8A03-3266182D89E9}" destId="{2B484702-369F-464E-9843-5F856534F03A}" srcOrd="1" destOrd="0" presId="urn:microsoft.com/office/officeart/2018/2/layout/IconVerticalSolidList"/>
    <dgm:cxn modelId="{A1F28E4E-F9D8-43DA-8CB9-3DA4CADEDFA6}" type="presParOf" srcId="{318DBB68-3384-4AD6-8A03-3266182D89E9}" destId="{26A325E6-4ACD-4D77-974F-8B3466975016}" srcOrd="2" destOrd="0" presId="urn:microsoft.com/office/officeart/2018/2/layout/IconVerticalSolidList"/>
    <dgm:cxn modelId="{C4028CA0-2013-4F3B-B600-DA9ED0602E2C}" type="presParOf" srcId="{318DBB68-3384-4AD6-8A03-3266182D89E9}" destId="{087DEC7C-BAFD-4BF9-A1B5-6E694E442FAF}" srcOrd="3" destOrd="0" presId="urn:microsoft.com/office/officeart/2018/2/layout/IconVerticalSolidList"/>
    <dgm:cxn modelId="{2382B7BA-66B5-476A-B869-FFFAD09878E5}" type="presParOf" srcId="{BDB3E44E-883F-4533-98BC-492937BE74BC}" destId="{95ECAB21-12B5-45C5-8413-8998093A8B26}" srcOrd="1" destOrd="0" presId="urn:microsoft.com/office/officeart/2018/2/layout/IconVerticalSolidList"/>
    <dgm:cxn modelId="{0FB00862-FCC6-4B49-82A7-138DA784150F}" type="presParOf" srcId="{BDB3E44E-883F-4533-98BC-492937BE74BC}" destId="{9441CE9B-716D-41A1-AD53-3F4C4BA715E6}" srcOrd="2" destOrd="0" presId="urn:microsoft.com/office/officeart/2018/2/layout/IconVerticalSolidList"/>
    <dgm:cxn modelId="{6EE0F51A-BCA5-4FEF-9D19-1EA53594278A}" type="presParOf" srcId="{9441CE9B-716D-41A1-AD53-3F4C4BA715E6}" destId="{7E47D74B-1683-41C2-A011-CC560024FFC4}" srcOrd="0" destOrd="0" presId="urn:microsoft.com/office/officeart/2018/2/layout/IconVerticalSolidList"/>
    <dgm:cxn modelId="{CE651204-ACDA-45BC-97C5-842B4807AF8A}" type="presParOf" srcId="{9441CE9B-716D-41A1-AD53-3F4C4BA715E6}" destId="{7DE33BE5-139C-45E4-963B-7F89086AA0F2}" srcOrd="1" destOrd="0" presId="urn:microsoft.com/office/officeart/2018/2/layout/IconVerticalSolidList"/>
    <dgm:cxn modelId="{67586B19-8010-47A5-8AB0-1BED4DFF15AC}" type="presParOf" srcId="{9441CE9B-716D-41A1-AD53-3F4C4BA715E6}" destId="{50F6396C-0B7C-4FC6-B8DB-83C9550EFFB3}" srcOrd="2" destOrd="0" presId="urn:microsoft.com/office/officeart/2018/2/layout/IconVerticalSolidList"/>
    <dgm:cxn modelId="{323A66BE-A1C2-4432-AD70-36006360CE1D}" type="presParOf" srcId="{9441CE9B-716D-41A1-AD53-3F4C4BA715E6}" destId="{9B58530E-2375-48FF-A142-E82A2167D8D9}" srcOrd="3" destOrd="0" presId="urn:microsoft.com/office/officeart/2018/2/layout/IconVerticalSolidList"/>
    <dgm:cxn modelId="{F2F5CC81-50C4-485B-AE7F-E8F15197BE33}" type="presParOf" srcId="{BDB3E44E-883F-4533-98BC-492937BE74BC}" destId="{2079F466-533B-4F03-823A-31BF9ABA0579}" srcOrd="3" destOrd="0" presId="urn:microsoft.com/office/officeart/2018/2/layout/IconVerticalSolidList"/>
    <dgm:cxn modelId="{47DFE63D-BBEC-4701-B5AE-EFBF3BC0D73F}" type="presParOf" srcId="{BDB3E44E-883F-4533-98BC-492937BE74BC}" destId="{6060B20E-7ED7-4FD9-AC15-958BE4B3F6D7}" srcOrd="4" destOrd="0" presId="urn:microsoft.com/office/officeart/2018/2/layout/IconVerticalSolidList"/>
    <dgm:cxn modelId="{BB96B608-FEF4-4B52-B6FF-FA57F307CA36}" type="presParOf" srcId="{6060B20E-7ED7-4FD9-AC15-958BE4B3F6D7}" destId="{7BF69134-E293-464F-A1C8-834CFD1C6990}" srcOrd="0" destOrd="0" presId="urn:microsoft.com/office/officeart/2018/2/layout/IconVerticalSolidList"/>
    <dgm:cxn modelId="{A2E1F3BE-B4F3-413F-8DCA-26847F7C47AD}" type="presParOf" srcId="{6060B20E-7ED7-4FD9-AC15-958BE4B3F6D7}" destId="{6299903D-FA9F-4A44-9996-FE8159D1C13A}" srcOrd="1" destOrd="0" presId="urn:microsoft.com/office/officeart/2018/2/layout/IconVerticalSolidList"/>
    <dgm:cxn modelId="{68B6CC04-97C1-4FC7-8614-27AD6986A291}" type="presParOf" srcId="{6060B20E-7ED7-4FD9-AC15-958BE4B3F6D7}" destId="{64A135E7-8C05-4852-8890-D8823DFB4995}" srcOrd="2" destOrd="0" presId="urn:microsoft.com/office/officeart/2018/2/layout/IconVerticalSolidList"/>
    <dgm:cxn modelId="{253AF93A-8ADC-4DF4-BFA3-B7D5498FB6D3}" type="presParOf" srcId="{6060B20E-7ED7-4FD9-AC15-958BE4B3F6D7}" destId="{E1F5DC23-7132-4EE1-9C3C-18CFD9D796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DE57C6-E6FA-4716-8A48-8F34404AFD2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447398-65BE-4952-92B7-A3FC39F2D7C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zh-TW" altLang="en-US" b="1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排行榜系統</a:t>
          </a:r>
          <a:r>
            <a:rPr lang="zh-TW" alt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 :  遊戲最後關卡並不會有終點，玩家挑戰失敗時會啟動排行榜登記機制，將名稱及分數上傳至後端伺服器(排行榜已清空)。</a:t>
          </a:r>
        </a:p>
      </dgm:t>
    </dgm:pt>
    <dgm:pt modelId="{CF05FF3E-012E-4448-9D6E-8FFCE93C7930}" type="parTrans" cxnId="{1888B8F8-556C-462F-9DAB-4BC23A5D8D00}">
      <dgm:prSet/>
      <dgm:spPr/>
      <dgm:t>
        <a:bodyPr/>
        <a:lstStyle/>
        <a:p>
          <a:endParaRPr lang="en-US"/>
        </a:p>
      </dgm:t>
    </dgm:pt>
    <dgm:pt modelId="{862BCEB9-EBFF-467B-AA71-DF56F9D3083A}" type="sibTrans" cxnId="{1888B8F8-556C-462F-9DAB-4BC23A5D8D00}">
      <dgm:prSet/>
      <dgm:spPr/>
      <dgm:t>
        <a:bodyPr/>
        <a:lstStyle/>
        <a:p>
          <a:endParaRPr lang="en-US"/>
        </a:p>
      </dgm:t>
    </dgm:pt>
    <dgm:pt modelId="{BDB3E44E-883F-4533-98BC-492937BE74BC}" type="pres">
      <dgm:prSet presAssocID="{10DE57C6-E6FA-4716-8A48-8F34404AFD24}" presName="root" presStyleCnt="0">
        <dgm:presLayoutVars>
          <dgm:dir/>
          <dgm:resizeHandles val="exact"/>
        </dgm:presLayoutVars>
      </dgm:prSet>
      <dgm:spPr/>
    </dgm:pt>
    <dgm:pt modelId="{6060B20E-7ED7-4FD9-AC15-958BE4B3F6D7}" type="pres">
      <dgm:prSet presAssocID="{EB447398-65BE-4952-92B7-A3FC39F2D7C2}" presName="compNode" presStyleCnt="0"/>
      <dgm:spPr/>
    </dgm:pt>
    <dgm:pt modelId="{7BF69134-E293-464F-A1C8-834CFD1C6990}" type="pres">
      <dgm:prSet presAssocID="{EB447398-65BE-4952-92B7-A3FC39F2D7C2}" presName="bgRect" presStyleLbl="bgShp" presStyleIdx="0" presStyleCnt="1"/>
      <dgm:spPr/>
    </dgm:pt>
    <dgm:pt modelId="{6299903D-FA9F-4A44-9996-FE8159D1C13A}" type="pres">
      <dgm:prSet presAssocID="{EB447398-65BE-4952-92B7-A3FC39F2D7C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64A135E7-8C05-4852-8890-D8823DFB4995}" type="pres">
      <dgm:prSet presAssocID="{EB447398-65BE-4952-92B7-A3FC39F2D7C2}" presName="spaceRect" presStyleCnt="0"/>
      <dgm:spPr/>
    </dgm:pt>
    <dgm:pt modelId="{E1F5DC23-7132-4EE1-9C3C-18CFD9D79688}" type="pres">
      <dgm:prSet presAssocID="{EB447398-65BE-4952-92B7-A3FC39F2D7C2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702B364-130E-46D4-9903-008A3D428537}" type="presOf" srcId="{10DE57C6-E6FA-4716-8A48-8F34404AFD24}" destId="{BDB3E44E-883F-4533-98BC-492937BE74BC}" srcOrd="0" destOrd="0" presId="urn:microsoft.com/office/officeart/2018/2/layout/IconVerticalSolidList"/>
    <dgm:cxn modelId="{E1E9F87E-DF16-43F1-8ECC-B1071316DF58}" type="presOf" srcId="{EB447398-65BE-4952-92B7-A3FC39F2D7C2}" destId="{E1F5DC23-7132-4EE1-9C3C-18CFD9D79688}" srcOrd="0" destOrd="0" presId="urn:microsoft.com/office/officeart/2018/2/layout/IconVerticalSolidList"/>
    <dgm:cxn modelId="{1888B8F8-556C-462F-9DAB-4BC23A5D8D00}" srcId="{10DE57C6-E6FA-4716-8A48-8F34404AFD24}" destId="{EB447398-65BE-4952-92B7-A3FC39F2D7C2}" srcOrd="0" destOrd="0" parTransId="{CF05FF3E-012E-4448-9D6E-8FFCE93C7930}" sibTransId="{862BCEB9-EBFF-467B-AA71-DF56F9D3083A}"/>
    <dgm:cxn modelId="{E33851F2-7341-466E-9870-B55B77C43417}" type="presParOf" srcId="{BDB3E44E-883F-4533-98BC-492937BE74BC}" destId="{6060B20E-7ED7-4FD9-AC15-958BE4B3F6D7}" srcOrd="0" destOrd="0" presId="urn:microsoft.com/office/officeart/2018/2/layout/IconVerticalSolidList"/>
    <dgm:cxn modelId="{1F6A1E40-29BF-438F-8C30-5882F0991A30}" type="presParOf" srcId="{6060B20E-7ED7-4FD9-AC15-958BE4B3F6D7}" destId="{7BF69134-E293-464F-A1C8-834CFD1C6990}" srcOrd="0" destOrd="0" presId="urn:microsoft.com/office/officeart/2018/2/layout/IconVerticalSolidList"/>
    <dgm:cxn modelId="{DF779134-C98D-405C-90F6-F80F6F13AC12}" type="presParOf" srcId="{6060B20E-7ED7-4FD9-AC15-958BE4B3F6D7}" destId="{6299903D-FA9F-4A44-9996-FE8159D1C13A}" srcOrd="1" destOrd="0" presId="urn:microsoft.com/office/officeart/2018/2/layout/IconVerticalSolidList"/>
    <dgm:cxn modelId="{543142BF-23CF-4E49-AEBD-CF99E62EED36}" type="presParOf" srcId="{6060B20E-7ED7-4FD9-AC15-958BE4B3F6D7}" destId="{64A135E7-8C05-4852-8890-D8823DFB4995}" srcOrd="2" destOrd="0" presId="urn:microsoft.com/office/officeart/2018/2/layout/IconVerticalSolidList"/>
    <dgm:cxn modelId="{B1DAC4FE-DC45-4D3D-AA43-59B25D9C19EC}" type="presParOf" srcId="{6060B20E-7ED7-4FD9-AC15-958BE4B3F6D7}" destId="{E1F5DC23-7132-4EE1-9C3C-18CFD9D796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DE57C6-E6FA-4716-8A48-8F34404AFD2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447398-65BE-4952-92B7-A3FC39F2D7C2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zh-TW" altLang="en-US" b="1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成就系統</a:t>
          </a:r>
          <a:r>
            <a:rPr lang="zh-TW" alt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 : 當玩家觸發特定事件時，會觸發解鎖成就的機制(一共有7個成就)，解鎖後可以看到成就圖片。</a:t>
          </a:r>
        </a:p>
      </dgm:t>
    </dgm:pt>
    <dgm:pt modelId="{CF05FF3E-012E-4448-9D6E-8FFCE93C7930}" type="parTrans" cxnId="{1888B8F8-556C-462F-9DAB-4BC23A5D8D00}">
      <dgm:prSet/>
      <dgm:spPr/>
      <dgm:t>
        <a:bodyPr/>
        <a:lstStyle/>
        <a:p>
          <a:endParaRPr lang="en-US"/>
        </a:p>
      </dgm:t>
    </dgm:pt>
    <dgm:pt modelId="{862BCEB9-EBFF-467B-AA71-DF56F9D3083A}" type="sibTrans" cxnId="{1888B8F8-556C-462F-9DAB-4BC23A5D8D00}">
      <dgm:prSet/>
      <dgm:spPr/>
      <dgm:t>
        <a:bodyPr/>
        <a:lstStyle/>
        <a:p>
          <a:endParaRPr lang="en-US"/>
        </a:p>
      </dgm:t>
    </dgm:pt>
    <dgm:pt modelId="{BDB3E44E-883F-4533-98BC-492937BE74BC}" type="pres">
      <dgm:prSet presAssocID="{10DE57C6-E6FA-4716-8A48-8F34404AFD24}" presName="root" presStyleCnt="0">
        <dgm:presLayoutVars>
          <dgm:dir/>
          <dgm:resizeHandles val="exact"/>
        </dgm:presLayoutVars>
      </dgm:prSet>
      <dgm:spPr/>
    </dgm:pt>
    <dgm:pt modelId="{6060B20E-7ED7-4FD9-AC15-958BE4B3F6D7}" type="pres">
      <dgm:prSet presAssocID="{EB447398-65BE-4952-92B7-A3FC39F2D7C2}" presName="compNode" presStyleCnt="0"/>
      <dgm:spPr/>
    </dgm:pt>
    <dgm:pt modelId="{7BF69134-E293-464F-A1C8-834CFD1C6990}" type="pres">
      <dgm:prSet presAssocID="{EB447398-65BE-4952-92B7-A3FC39F2D7C2}" presName="bgRect" presStyleLbl="bgShp" presStyleIdx="0" presStyleCnt="1"/>
      <dgm:spPr/>
    </dgm:pt>
    <dgm:pt modelId="{6299903D-FA9F-4A44-9996-FE8159D1C13A}" type="pres">
      <dgm:prSet presAssocID="{EB447398-65BE-4952-92B7-A3FC39F2D7C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64A135E7-8C05-4852-8890-D8823DFB4995}" type="pres">
      <dgm:prSet presAssocID="{EB447398-65BE-4952-92B7-A3FC39F2D7C2}" presName="spaceRect" presStyleCnt="0"/>
      <dgm:spPr/>
    </dgm:pt>
    <dgm:pt modelId="{E1F5DC23-7132-4EE1-9C3C-18CFD9D79688}" type="pres">
      <dgm:prSet presAssocID="{EB447398-65BE-4952-92B7-A3FC39F2D7C2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702B364-130E-46D4-9903-008A3D428537}" type="presOf" srcId="{10DE57C6-E6FA-4716-8A48-8F34404AFD24}" destId="{BDB3E44E-883F-4533-98BC-492937BE74BC}" srcOrd="0" destOrd="0" presId="urn:microsoft.com/office/officeart/2018/2/layout/IconVerticalSolidList"/>
    <dgm:cxn modelId="{E1E9F87E-DF16-43F1-8ECC-B1071316DF58}" type="presOf" srcId="{EB447398-65BE-4952-92B7-A3FC39F2D7C2}" destId="{E1F5DC23-7132-4EE1-9C3C-18CFD9D79688}" srcOrd="0" destOrd="0" presId="urn:microsoft.com/office/officeart/2018/2/layout/IconVerticalSolidList"/>
    <dgm:cxn modelId="{1888B8F8-556C-462F-9DAB-4BC23A5D8D00}" srcId="{10DE57C6-E6FA-4716-8A48-8F34404AFD24}" destId="{EB447398-65BE-4952-92B7-A3FC39F2D7C2}" srcOrd="0" destOrd="0" parTransId="{CF05FF3E-012E-4448-9D6E-8FFCE93C7930}" sibTransId="{862BCEB9-EBFF-467B-AA71-DF56F9D3083A}"/>
    <dgm:cxn modelId="{E33851F2-7341-466E-9870-B55B77C43417}" type="presParOf" srcId="{BDB3E44E-883F-4533-98BC-492937BE74BC}" destId="{6060B20E-7ED7-4FD9-AC15-958BE4B3F6D7}" srcOrd="0" destOrd="0" presId="urn:microsoft.com/office/officeart/2018/2/layout/IconVerticalSolidList"/>
    <dgm:cxn modelId="{1F6A1E40-29BF-438F-8C30-5882F0991A30}" type="presParOf" srcId="{6060B20E-7ED7-4FD9-AC15-958BE4B3F6D7}" destId="{7BF69134-E293-464F-A1C8-834CFD1C6990}" srcOrd="0" destOrd="0" presId="urn:microsoft.com/office/officeart/2018/2/layout/IconVerticalSolidList"/>
    <dgm:cxn modelId="{DF779134-C98D-405C-90F6-F80F6F13AC12}" type="presParOf" srcId="{6060B20E-7ED7-4FD9-AC15-958BE4B3F6D7}" destId="{6299903D-FA9F-4A44-9996-FE8159D1C13A}" srcOrd="1" destOrd="0" presId="urn:microsoft.com/office/officeart/2018/2/layout/IconVerticalSolidList"/>
    <dgm:cxn modelId="{543142BF-23CF-4E49-AEBD-CF99E62EED36}" type="presParOf" srcId="{6060B20E-7ED7-4FD9-AC15-958BE4B3F6D7}" destId="{64A135E7-8C05-4852-8890-D8823DFB4995}" srcOrd="2" destOrd="0" presId="urn:microsoft.com/office/officeart/2018/2/layout/IconVerticalSolidList"/>
    <dgm:cxn modelId="{B1DAC4FE-DC45-4D3D-AA43-59B25D9C19EC}" type="presParOf" srcId="{6060B20E-7ED7-4FD9-AC15-958BE4B3F6D7}" destId="{E1F5DC23-7132-4EE1-9C3C-18CFD9D796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DE57C6-E6FA-4716-8A48-8F34404AFD2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447398-65BE-4952-92B7-A3FC39F2D7C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zh-TW" altLang="en-US">
              <a:latin typeface="Calibri Light" panose="020F0302020204030204"/>
            </a:rPr>
            <a:t>所有圖片</a:t>
          </a:r>
          <a:r>
            <a:rPr lang="zh-TW" altLang="en-US" b="0" i="0" u="none" strike="noStrike" cap="none" baseline="0" noProof="0">
              <a:solidFill>
                <a:srgbClr val="010000"/>
              </a:solidFill>
              <a:latin typeface="Calibri Light"/>
              <a:cs typeface="Calibri Light"/>
            </a:rPr>
            <a:t>皆可</a:t>
          </a:r>
          <a:r>
            <a:rPr lang="zh-TW" altLang="en-US">
              <a:latin typeface="Calibri Light" panose="020F0302020204030204"/>
            </a:rPr>
            <a:t>點</a:t>
          </a:r>
          <a:r>
            <a:rPr lang="zh-TW" altLang="en-US" b="0" i="0" u="none" strike="noStrike" cap="none" baseline="0" noProof="0">
              <a:latin typeface="Calibri Light"/>
              <a:cs typeface="Calibri Light"/>
            </a:rPr>
            <a:t>擊</a:t>
          </a:r>
          <a:r>
            <a:rPr lang="zh-TW" altLang="en-US">
              <a:latin typeface="Calibri Light" panose="020F0302020204030204"/>
            </a:rPr>
            <a:t>放大</a:t>
          </a:r>
          <a:r>
            <a:rPr lang="zh-TW" altLang="en-US" b="0" i="0" u="none" strike="noStrike" cap="none" baseline="0" noProof="0">
              <a:solidFill>
                <a:srgbClr val="010000"/>
              </a:solidFill>
              <a:latin typeface="Calibri Light"/>
              <a:cs typeface="Calibri Light"/>
            </a:rPr>
            <a:t>顯示</a:t>
          </a:r>
        </a:p>
      </dgm:t>
    </dgm:pt>
    <dgm:pt modelId="{CF05FF3E-012E-4448-9D6E-8FFCE93C7930}" type="parTrans" cxnId="{1888B8F8-556C-462F-9DAB-4BC23A5D8D00}">
      <dgm:prSet/>
      <dgm:spPr/>
      <dgm:t>
        <a:bodyPr/>
        <a:lstStyle/>
        <a:p>
          <a:endParaRPr lang="en-US"/>
        </a:p>
      </dgm:t>
    </dgm:pt>
    <dgm:pt modelId="{862BCEB9-EBFF-467B-AA71-DF56F9D3083A}" type="sibTrans" cxnId="{1888B8F8-556C-462F-9DAB-4BC23A5D8D00}">
      <dgm:prSet/>
      <dgm:spPr/>
      <dgm:t>
        <a:bodyPr/>
        <a:lstStyle/>
        <a:p>
          <a:endParaRPr lang="en-US"/>
        </a:p>
      </dgm:t>
    </dgm:pt>
    <dgm:pt modelId="{278A59E9-398A-4A7C-A780-4AF231DCCDFB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zh-TW" alt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網頁可隨螢幕寬度調整排版 : 如下圖</a:t>
          </a:r>
        </a:p>
      </dgm:t>
    </dgm:pt>
    <dgm:pt modelId="{52581B61-828D-4EE9-80C2-01534D557651}" type="parTrans" cxnId="{2BE1689F-EA7C-4749-B585-9997499AC200}">
      <dgm:prSet/>
      <dgm:spPr/>
    </dgm:pt>
    <dgm:pt modelId="{ACF87A8F-D4FB-4FD3-A744-73C8AC31BF1C}" type="sibTrans" cxnId="{2BE1689F-EA7C-4749-B585-9997499AC200}">
      <dgm:prSet/>
      <dgm:spPr/>
    </dgm:pt>
    <dgm:pt modelId="{BDB3E44E-883F-4533-98BC-492937BE74BC}" type="pres">
      <dgm:prSet presAssocID="{10DE57C6-E6FA-4716-8A48-8F34404AFD24}" presName="root" presStyleCnt="0">
        <dgm:presLayoutVars>
          <dgm:dir/>
          <dgm:resizeHandles val="exact"/>
        </dgm:presLayoutVars>
      </dgm:prSet>
      <dgm:spPr/>
    </dgm:pt>
    <dgm:pt modelId="{6060B20E-7ED7-4FD9-AC15-958BE4B3F6D7}" type="pres">
      <dgm:prSet presAssocID="{EB447398-65BE-4952-92B7-A3FC39F2D7C2}" presName="compNode" presStyleCnt="0"/>
      <dgm:spPr/>
    </dgm:pt>
    <dgm:pt modelId="{7BF69134-E293-464F-A1C8-834CFD1C6990}" type="pres">
      <dgm:prSet presAssocID="{EB447398-65BE-4952-92B7-A3FC39F2D7C2}" presName="bgRect" presStyleLbl="bgShp" presStyleIdx="0" presStyleCnt="2"/>
      <dgm:spPr/>
    </dgm:pt>
    <dgm:pt modelId="{6299903D-FA9F-4A44-9996-FE8159D1C13A}" type="pres">
      <dgm:prSet presAssocID="{EB447398-65BE-4952-92B7-A3FC39F2D7C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64A135E7-8C05-4852-8890-D8823DFB4995}" type="pres">
      <dgm:prSet presAssocID="{EB447398-65BE-4952-92B7-A3FC39F2D7C2}" presName="spaceRect" presStyleCnt="0"/>
      <dgm:spPr/>
    </dgm:pt>
    <dgm:pt modelId="{E1F5DC23-7132-4EE1-9C3C-18CFD9D79688}" type="pres">
      <dgm:prSet presAssocID="{EB447398-65BE-4952-92B7-A3FC39F2D7C2}" presName="parTx" presStyleLbl="revTx" presStyleIdx="0" presStyleCnt="2">
        <dgm:presLayoutVars>
          <dgm:chMax val="0"/>
          <dgm:chPref val="0"/>
        </dgm:presLayoutVars>
      </dgm:prSet>
      <dgm:spPr/>
    </dgm:pt>
    <dgm:pt modelId="{BD9698B2-DAEC-4336-81AF-5D6E24BB1E1B}" type="pres">
      <dgm:prSet presAssocID="{862BCEB9-EBFF-467B-AA71-DF56F9D3083A}" presName="sibTrans" presStyleCnt="0"/>
      <dgm:spPr/>
    </dgm:pt>
    <dgm:pt modelId="{A523995D-8410-40AB-82A5-F516F85F90C2}" type="pres">
      <dgm:prSet presAssocID="{278A59E9-398A-4A7C-A780-4AF231DCCDFB}" presName="compNode" presStyleCnt="0"/>
      <dgm:spPr/>
    </dgm:pt>
    <dgm:pt modelId="{5E223FB3-631D-4FED-BCDE-FFF839F9A037}" type="pres">
      <dgm:prSet presAssocID="{278A59E9-398A-4A7C-A780-4AF231DCCDFB}" presName="bgRect" presStyleLbl="bgShp" presStyleIdx="1" presStyleCnt="2"/>
      <dgm:spPr/>
    </dgm:pt>
    <dgm:pt modelId="{98F1D248-9CC3-4D7D-BC9E-C47421D83DB9}" type="pres">
      <dgm:prSet presAssocID="{278A59E9-398A-4A7C-A780-4AF231DCCDFB}" presName="iconRect" presStyleLbl="node1" presStyleIdx="1" presStyleCnt="2"/>
      <dgm:spPr/>
    </dgm:pt>
    <dgm:pt modelId="{032C1EBF-B772-4605-B10D-EDD6B13E484B}" type="pres">
      <dgm:prSet presAssocID="{278A59E9-398A-4A7C-A780-4AF231DCCDFB}" presName="spaceRect" presStyleCnt="0"/>
      <dgm:spPr/>
    </dgm:pt>
    <dgm:pt modelId="{D29F8EEB-A481-4C1E-AF3B-E9AF5031AE26}" type="pres">
      <dgm:prSet presAssocID="{278A59E9-398A-4A7C-A780-4AF231DCCDF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702B364-130E-46D4-9903-008A3D428537}" type="presOf" srcId="{10DE57C6-E6FA-4716-8A48-8F34404AFD24}" destId="{BDB3E44E-883F-4533-98BC-492937BE74BC}" srcOrd="0" destOrd="0" presId="urn:microsoft.com/office/officeart/2018/2/layout/IconVerticalSolidList"/>
    <dgm:cxn modelId="{DB53E74F-9106-4302-A042-B715F7898D5C}" type="presOf" srcId="{EB447398-65BE-4952-92B7-A3FC39F2D7C2}" destId="{E1F5DC23-7132-4EE1-9C3C-18CFD9D79688}" srcOrd="0" destOrd="0" presId="urn:microsoft.com/office/officeart/2018/2/layout/IconVerticalSolidList"/>
    <dgm:cxn modelId="{991DC289-B7F4-418A-9C50-7E09557A280C}" type="presOf" srcId="{278A59E9-398A-4A7C-A780-4AF231DCCDFB}" destId="{D29F8EEB-A481-4C1E-AF3B-E9AF5031AE26}" srcOrd="0" destOrd="0" presId="urn:microsoft.com/office/officeart/2018/2/layout/IconVerticalSolidList"/>
    <dgm:cxn modelId="{2BE1689F-EA7C-4749-B585-9997499AC200}" srcId="{10DE57C6-E6FA-4716-8A48-8F34404AFD24}" destId="{278A59E9-398A-4A7C-A780-4AF231DCCDFB}" srcOrd="1" destOrd="0" parTransId="{52581B61-828D-4EE9-80C2-01534D557651}" sibTransId="{ACF87A8F-D4FB-4FD3-A744-73C8AC31BF1C}"/>
    <dgm:cxn modelId="{1888B8F8-556C-462F-9DAB-4BC23A5D8D00}" srcId="{10DE57C6-E6FA-4716-8A48-8F34404AFD24}" destId="{EB447398-65BE-4952-92B7-A3FC39F2D7C2}" srcOrd="0" destOrd="0" parTransId="{CF05FF3E-012E-4448-9D6E-8FFCE93C7930}" sibTransId="{862BCEB9-EBFF-467B-AA71-DF56F9D3083A}"/>
    <dgm:cxn modelId="{21DE9FAD-DB21-4875-8D94-BABAA9098B82}" type="presParOf" srcId="{BDB3E44E-883F-4533-98BC-492937BE74BC}" destId="{6060B20E-7ED7-4FD9-AC15-958BE4B3F6D7}" srcOrd="0" destOrd="0" presId="urn:microsoft.com/office/officeart/2018/2/layout/IconVerticalSolidList"/>
    <dgm:cxn modelId="{AE84E501-C427-4FCF-90A4-5DF79B48FBA4}" type="presParOf" srcId="{6060B20E-7ED7-4FD9-AC15-958BE4B3F6D7}" destId="{7BF69134-E293-464F-A1C8-834CFD1C6990}" srcOrd="0" destOrd="0" presId="urn:microsoft.com/office/officeart/2018/2/layout/IconVerticalSolidList"/>
    <dgm:cxn modelId="{447A5F16-9600-47C3-91B9-3080667762B3}" type="presParOf" srcId="{6060B20E-7ED7-4FD9-AC15-958BE4B3F6D7}" destId="{6299903D-FA9F-4A44-9996-FE8159D1C13A}" srcOrd="1" destOrd="0" presId="urn:microsoft.com/office/officeart/2018/2/layout/IconVerticalSolidList"/>
    <dgm:cxn modelId="{1165C219-5653-4EC5-B579-8F803E7658DF}" type="presParOf" srcId="{6060B20E-7ED7-4FD9-AC15-958BE4B3F6D7}" destId="{64A135E7-8C05-4852-8890-D8823DFB4995}" srcOrd="2" destOrd="0" presId="urn:microsoft.com/office/officeart/2018/2/layout/IconVerticalSolidList"/>
    <dgm:cxn modelId="{101CB430-FC26-44DB-BEB2-EC7E38325BBC}" type="presParOf" srcId="{6060B20E-7ED7-4FD9-AC15-958BE4B3F6D7}" destId="{E1F5DC23-7132-4EE1-9C3C-18CFD9D79688}" srcOrd="3" destOrd="0" presId="urn:microsoft.com/office/officeart/2018/2/layout/IconVerticalSolidList"/>
    <dgm:cxn modelId="{8E897C93-0DC6-422F-9242-36B6DE4FE526}" type="presParOf" srcId="{BDB3E44E-883F-4533-98BC-492937BE74BC}" destId="{BD9698B2-DAEC-4336-81AF-5D6E24BB1E1B}" srcOrd="1" destOrd="0" presId="urn:microsoft.com/office/officeart/2018/2/layout/IconVerticalSolidList"/>
    <dgm:cxn modelId="{A387920C-6796-46DF-8EBF-8D496A807A55}" type="presParOf" srcId="{BDB3E44E-883F-4533-98BC-492937BE74BC}" destId="{A523995D-8410-40AB-82A5-F516F85F90C2}" srcOrd="2" destOrd="0" presId="urn:microsoft.com/office/officeart/2018/2/layout/IconVerticalSolidList"/>
    <dgm:cxn modelId="{0206F579-4F4E-4934-97D4-5EDF5DDA43E4}" type="presParOf" srcId="{A523995D-8410-40AB-82A5-F516F85F90C2}" destId="{5E223FB3-631D-4FED-BCDE-FFF839F9A037}" srcOrd="0" destOrd="0" presId="urn:microsoft.com/office/officeart/2018/2/layout/IconVerticalSolidList"/>
    <dgm:cxn modelId="{E253F65B-B395-479B-9A49-86377862D6A4}" type="presParOf" srcId="{A523995D-8410-40AB-82A5-F516F85F90C2}" destId="{98F1D248-9CC3-4D7D-BC9E-C47421D83DB9}" srcOrd="1" destOrd="0" presId="urn:microsoft.com/office/officeart/2018/2/layout/IconVerticalSolidList"/>
    <dgm:cxn modelId="{10E361EF-4571-40EA-8A33-ECCCE8674882}" type="presParOf" srcId="{A523995D-8410-40AB-82A5-F516F85F90C2}" destId="{032C1EBF-B772-4605-B10D-EDD6B13E484B}" srcOrd="2" destOrd="0" presId="urn:microsoft.com/office/officeart/2018/2/layout/IconVerticalSolidList"/>
    <dgm:cxn modelId="{B7F3CF24-B800-450B-899B-C672F534889D}" type="presParOf" srcId="{A523995D-8410-40AB-82A5-F516F85F90C2}" destId="{D29F8EEB-A481-4C1E-AF3B-E9AF5031AE2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3E31C48-D9C4-4940-A1AB-6813C2DE300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6009A0-FC22-44A1-9FB7-B2CBBD4049D6}">
      <dgm:prSet/>
      <dgm:spPr/>
      <dgm:t>
        <a:bodyPr/>
        <a:lstStyle/>
        <a:p>
          <a:r>
            <a:rPr lang="zh-TW"/>
            <a:t>遊戲部分 : p5.js</a:t>
          </a:r>
          <a:endParaRPr lang="en-US"/>
        </a:p>
      </dgm:t>
    </dgm:pt>
    <dgm:pt modelId="{E5FC3951-B11C-4072-9021-1A4C2142073D}" type="parTrans" cxnId="{145F5AC3-B91C-47E8-BE52-2F0E879313EB}">
      <dgm:prSet/>
      <dgm:spPr/>
      <dgm:t>
        <a:bodyPr/>
        <a:lstStyle/>
        <a:p>
          <a:endParaRPr lang="en-US"/>
        </a:p>
      </dgm:t>
    </dgm:pt>
    <dgm:pt modelId="{5260E743-0C0E-495E-8ADD-72EFAEEA342F}" type="sibTrans" cxnId="{145F5AC3-B91C-47E8-BE52-2F0E879313EB}">
      <dgm:prSet/>
      <dgm:spPr/>
      <dgm:t>
        <a:bodyPr/>
        <a:lstStyle/>
        <a:p>
          <a:endParaRPr lang="en-US"/>
        </a:p>
      </dgm:t>
    </dgm:pt>
    <dgm:pt modelId="{0B61A7E7-8DEB-4907-BF67-22063F176A9E}">
      <dgm:prSet/>
      <dgm:spPr/>
      <dgm:t>
        <a:bodyPr/>
        <a:lstStyle/>
        <a:p>
          <a:r>
            <a:rPr lang="zh-TW"/>
            <a:t>網頁前端框架 : Bootstrap4</a:t>
          </a:r>
          <a:endParaRPr lang="en-US"/>
        </a:p>
      </dgm:t>
    </dgm:pt>
    <dgm:pt modelId="{77ECFF5F-35E7-434A-BDE6-C484A6155BC5}" type="parTrans" cxnId="{16543351-E6F9-42FB-84FC-315FC9992F84}">
      <dgm:prSet/>
      <dgm:spPr/>
      <dgm:t>
        <a:bodyPr/>
        <a:lstStyle/>
        <a:p>
          <a:endParaRPr lang="en-US"/>
        </a:p>
      </dgm:t>
    </dgm:pt>
    <dgm:pt modelId="{966AFF9E-F8DE-4DC7-AA35-E36E6CC5E9B1}" type="sibTrans" cxnId="{16543351-E6F9-42FB-84FC-315FC9992F84}">
      <dgm:prSet/>
      <dgm:spPr/>
      <dgm:t>
        <a:bodyPr/>
        <a:lstStyle/>
        <a:p>
          <a:endParaRPr lang="en-US"/>
        </a:p>
      </dgm:t>
    </dgm:pt>
    <dgm:pt modelId="{93CE32E2-C83D-4E5C-A85E-86A13815B609}">
      <dgm:prSet/>
      <dgm:spPr/>
      <dgm:t>
        <a:bodyPr/>
        <a:lstStyle/>
        <a:p>
          <a:r>
            <a:rPr lang="zh-TW"/>
            <a:t>網頁前端程式碼 : javascript, jQuery</a:t>
          </a:r>
          <a:endParaRPr lang="en-US"/>
        </a:p>
      </dgm:t>
    </dgm:pt>
    <dgm:pt modelId="{D73E887E-D48B-4C3A-B29B-B31D6BEFB618}" type="parTrans" cxnId="{9D83688F-C4F1-4154-89A2-9FDA9A9029AF}">
      <dgm:prSet/>
      <dgm:spPr/>
      <dgm:t>
        <a:bodyPr/>
        <a:lstStyle/>
        <a:p>
          <a:endParaRPr lang="en-US"/>
        </a:p>
      </dgm:t>
    </dgm:pt>
    <dgm:pt modelId="{FF663474-F790-4441-B209-A1932A9EF077}" type="sibTrans" cxnId="{9D83688F-C4F1-4154-89A2-9FDA9A9029AF}">
      <dgm:prSet/>
      <dgm:spPr/>
      <dgm:t>
        <a:bodyPr/>
        <a:lstStyle/>
        <a:p>
          <a:endParaRPr lang="en-US"/>
        </a:p>
      </dgm:t>
    </dgm:pt>
    <dgm:pt modelId="{C30F5F80-16A6-455A-8BD2-3A0EF0AC9FE7}">
      <dgm:prSet/>
      <dgm:spPr/>
      <dgm:t>
        <a:bodyPr/>
        <a:lstStyle/>
        <a:p>
          <a:r>
            <a:rPr lang="zh-TW"/>
            <a:t>排行榜系統前端 : ajax, jQuery</a:t>
          </a:r>
          <a:endParaRPr lang="en-US"/>
        </a:p>
      </dgm:t>
    </dgm:pt>
    <dgm:pt modelId="{A40CC180-9809-4175-973C-777D36526622}" type="parTrans" cxnId="{DD03513F-B25E-41A1-AE58-BC4505ACE607}">
      <dgm:prSet/>
      <dgm:spPr/>
      <dgm:t>
        <a:bodyPr/>
        <a:lstStyle/>
        <a:p>
          <a:endParaRPr lang="en-US"/>
        </a:p>
      </dgm:t>
    </dgm:pt>
    <dgm:pt modelId="{BA6B4C12-4087-4EE7-A62E-35B8A0E1FA18}" type="sibTrans" cxnId="{DD03513F-B25E-41A1-AE58-BC4505ACE607}">
      <dgm:prSet/>
      <dgm:spPr/>
      <dgm:t>
        <a:bodyPr/>
        <a:lstStyle/>
        <a:p>
          <a:endParaRPr lang="en-US"/>
        </a:p>
      </dgm:t>
    </dgm:pt>
    <dgm:pt modelId="{7531609C-1847-483D-BC65-43796CAB097F}">
      <dgm:prSet/>
      <dgm:spPr/>
      <dgm:t>
        <a:bodyPr/>
        <a:lstStyle/>
        <a:p>
          <a:r>
            <a:rPr lang="zh-TW"/>
            <a:t>排行榜系統後端 : </a:t>
          </a:r>
          <a:r>
            <a:rPr lang="en-US"/>
            <a:t>php, heroku, json</a:t>
          </a:r>
        </a:p>
      </dgm:t>
    </dgm:pt>
    <dgm:pt modelId="{CBBC00FD-2777-4C60-A826-D5CE4004237F}" type="parTrans" cxnId="{820C2717-7AC1-4A9A-B76E-C43366FBCB42}">
      <dgm:prSet/>
      <dgm:spPr/>
      <dgm:t>
        <a:bodyPr/>
        <a:lstStyle/>
        <a:p>
          <a:endParaRPr lang="en-US"/>
        </a:p>
      </dgm:t>
    </dgm:pt>
    <dgm:pt modelId="{C6FF6FE7-4CA2-471E-9158-9DE8C703912B}" type="sibTrans" cxnId="{820C2717-7AC1-4A9A-B76E-C43366FBCB42}">
      <dgm:prSet/>
      <dgm:spPr/>
      <dgm:t>
        <a:bodyPr/>
        <a:lstStyle/>
        <a:p>
          <a:endParaRPr lang="en-US"/>
        </a:p>
      </dgm:t>
    </dgm:pt>
    <dgm:pt modelId="{8D28BCCA-7972-45B8-BEEB-B7B70E81DA1C}">
      <dgm:prSet/>
      <dgm:spPr/>
      <dgm:t>
        <a:bodyPr/>
        <a:lstStyle/>
        <a:p>
          <a:r>
            <a:rPr lang="en-US"/>
            <a:t>成就系統 : jQuery, DOM</a:t>
          </a:r>
        </a:p>
      </dgm:t>
    </dgm:pt>
    <dgm:pt modelId="{5C7226C1-1DDF-47F2-9CF6-0F93F0C7B281}" type="parTrans" cxnId="{B80BBFF2-21A2-4F50-B70B-CE7800AEA9D1}">
      <dgm:prSet/>
      <dgm:spPr/>
      <dgm:t>
        <a:bodyPr/>
        <a:lstStyle/>
        <a:p>
          <a:endParaRPr lang="en-US"/>
        </a:p>
      </dgm:t>
    </dgm:pt>
    <dgm:pt modelId="{6760ED11-E54F-496A-9ECC-FE98EE753DA6}" type="sibTrans" cxnId="{B80BBFF2-21A2-4F50-B70B-CE7800AEA9D1}">
      <dgm:prSet/>
      <dgm:spPr/>
      <dgm:t>
        <a:bodyPr/>
        <a:lstStyle/>
        <a:p>
          <a:endParaRPr lang="en-US"/>
        </a:p>
      </dgm:t>
    </dgm:pt>
    <dgm:pt modelId="{516D0E89-C300-40EF-A31C-4066C04AC317}">
      <dgm:prSet/>
      <dgm:spPr/>
      <dgm:t>
        <a:bodyPr/>
        <a:lstStyle/>
        <a:p>
          <a:r>
            <a:rPr lang="en-US"/>
            <a:t>美術 : Photoshop</a:t>
          </a:r>
        </a:p>
      </dgm:t>
    </dgm:pt>
    <dgm:pt modelId="{74339348-9342-477B-ABF1-02217E5407CC}" type="parTrans" cxnId="{DD827E19-E563-4F6E-889A-6CE3EF36B67B}">
      <dgm:prSet/>
      <dgm:spPr/>
      <dgm:t>
        <a:bodyPr/>
        <a:lstStyle/>
        <a:p>
          <a:endParaRPr lang="en-US"/>
        </a:p>
      </dgm:t>
    </dgm:pt>
    <dgm:pt modelId="{F0901B87-8BC8-490B-9671-5B9CF9E5F264}" type="sibTrans" cxnId="{DD827E19-E563-4F6E-889A-6CE3EF36B67B}">
      <dgm:prSet/>
      <dgm:spPr/>
      <dgm:t>
        <a:bodyPr/>
        <a:lstStyle/>
        <a:p>
          <a:endParaRPr lang="en-US"/>
        </a:p>
      </dgm:t>
    </dgm:pt>
    <dgm:pt modelId="{9B0D31A1-C28C-4E83-A760-2C3835B5EF66}">
      <dgm:prSet/>
      <dgm:spPr/>
      <dgm:t>
        <a:bodyPr/>
        <a:lstStyle/>
        <a:p>
          <a:r>
            <a:rPr lang="en-US"/>
            <a:t>配樂 : 魔王魂</a:t>
          </a:r>
        </a:p>
      </dgm:t>
    </dgm:pt>
    <dgm:pt modelId="{5231373E-B41E-4874-BF26-7D25249E50B4}" type="parTrans" cxnId="{F7680D4C-2FDE-4215-B511-2F141CB7AF01}">
      <dgm:prSet/>
      <dgm:spPr/>
      <dgm:t>
        <a:bodyPr/>
        <a:lstStyle/>
        <a:p>
          <a:endParaRPr lang="en-US"/>
        </a:p>
      </dgm:t>
    </dgm:pt>
    <dgm:pt modelId="{2447D47A-1E49-486C-A3A0-9927A9AD74D1}" type="sibTrans" cxnId="{F7680D4C-2FDE-4215-B511-2F141CB7AF01}">
      <dgm:prSet/>
      <dgm:spPr/>
      <dgm:t>
        <a:bodyPr/>
        <a:lstStyle/>
        <a:p>
          <a:endParaRPr lang="en-US"/>
        </a:p>
      </dgm:t>
    </dgm:pt>
    <dgm:pt modelId="{3D9520FC-2E5D-4F53-8F33-C0DA3398F599}">
      <dgm:prSet/>
      <dgm:spPr/>
      <dgm:t>
        <a:bodyPr/>
        <a:lstStyle/>
        <a:p>
          <a:r>
            <a:rPr lang="en-US"/>
            <a:t>其他 : RWD, Event</a:t>
          </a:r>
        </a:p>
      </dgm:t>
    </dgm:pt>
    <dgm:pt modelId="{5DE5FB00-C358-4B68-9ACD-F90948CDE924}" type="parTrans" cxnId="{EA96E9BF-8A2E-4213-AC45-02D65FFA6E29}">
      <dgm:prSet/>
      <dgm:spPr/>
      <dgm:t>
        <a:bodyPr/>
        <a:lstStyle/>
        <a:p>
          <a:endParaRPr lang="en-US"/>
        </a:p>
      </dgm:t>
    </dgm:pt>
    <dgm:pt modelId="{D3FC970B-0AED-4C0E-9B3F-3ADCAD5F97DE}" type="sibTrans" cxnId="{EA96E9BF-8A2E-4213-AC45-02D65FFA6E29}">
      <dgm:prSet/>
      <dgm:spPr/>
      <dgm:t>
        <a:bodyPr/>
        <a:lstStyle/>
        <a:p>
          <a:endParaRPr lang="en-US"/>
        </a:p>
      </dgm:t>
    </dgm:pt>
    <dgm:pt modelId="{E84C7E1E-CCDD-4A64-831C-A832F02ECBB1}" type="pres">
      <dgm:prSet presAssocID="{03E31C48-D9C4-4940-A1AB-6813C2DE3002}" presName="vert0" presStyleCnt="0">
        <dgm:presLayoutVars>
          <dgm:dir/>
          <dgm:animOne val="branch"/>
          <dgm:animLvl val="lvl"/>
        </dgm:presLayoutVars>
      </dgm:prSet>
      <dgm:spPr/>
    </dgm:pt>
    <dgm:pt modelId="{4357AEA2-309D-4F6D-8C44-88EE662D0891}" type="pres">
      <dgm:prSet presAssocID="{AA6009A0-FC22-44A1-9FB7-B2CBBD4049D6}" presName="thickLine" presStyleLbl="alignNode1" presStyleIdx="0" presStyleCnt="9"/>
      <dgm:spPr/>
    </dgm:pt>
    <dgm:pt modelId="{7712FDFC-B35C-40CD-AD34-6F86410BF807}" type="pres">
      <dgm:prSet presAssocID="{AA6009A0-FC22-44A1-9FB7-B2CBBD4049D6}" presName="horz1" presStyleCnt="0"/>
      <dgm:spPr/>
    </dgm:pt>
    <dgm:pt modelId="{F4A1CBB9-6DDF-4A2E-A8F9-30A383FBA8A4}" type="pres">
      <dgm:prSet presAssocID="{AA6009A0-FC22-44A1-9FB7-B2CBBD4049D6}" presName="tx1" presStyleLbl="revTx" presStyleIdx="0" presStyleCnt="9"/>
      <dgm:spPr/>
    </dgm:pt>
    <dgm:pt modelId="{A63B5313-F954-4004-9669-E78B7B3F1CBE}" type="pres">
      <dgm:prSet presAssocID="{AA6009A0-FC22-44A1-9FB7-B2CBBD4049D6}" presName="vert1" presStyleCnt="0"/>
      <dgm:spPr/>
    </dgm:pt>
    <dgm:pt modelId="{50BA0B85-5A95-4E21-8C64-42A4ABF2FB97}" type="pres">
      <dgm:prSet presAssocID="{0B61A7E7-8DEB-4907-BF67-22063F176A9E}" presName="thickLine" presStyleLbl="alignNode1" presStyleIdx="1" presStyleCnt="9"/>
      <dgm:spPr/>
    </dgm:pt>
    <dgm:pt modelId="{D7FCBB4F-F1CD-4BB5-B1D8-C1A5A8A4348E}" type="pres">
      <dgm:prSet presAssocID="{0B61A7E7-8DEB-4907-BF67-22063F176A9E}" presName="horz1" presStyleCnt="0"/>
      <dgm:spPr/>
    </dgm:pt>
    <dgm:pt modelId="{FBC88F09-13A6-49BD-A365-BEF9116DDE2C}" type="pres">
      <dgm:prSet presAssocID="{0B61A7E7-8DEB-4907-BF67-22063F176A9E}" presName="tx1" presStyleLbl="revTx" presStyleIdx="1" presStyleCnt="9"/>
      <dgm:spPr/>
    </dgm:pt>
    <dgm:pt modelId="{8111582F-A32B-4618-B903-29A6B753BDD0}" type="pres">
      <dgm:prSet presAssocID="{0B61A7E7-8DEB-4907-BF67-22063F176A9E}" presName="vert1" presStyleCnt="0"/>
      <dgm:spPr/>
    </dgm:pt>
    <dgm:pt modelId="{182C73C7-34CF-4A9D-90E8-CF838251C834}" type="pres">
      <dgm:prSet presAssocID="{93CE32E2-C83D-4E5C-A85E-86A13815B609}" presName="thickLine" presStyleLbl="alignNode1" presStyleIdx="2" presStyleCnt="9"/>
      <dgm:spPr/>
    </dgm:pt>
    <dgm:pt modelId="{C7CAD6EC-D687-47C5-8079-7697CC4109AD}" type="pres">
      <dgm:prSet presAssocID="{93CE32E2-C83D-4E5C-A85E-86A13815B609}" presName="horz1" presStyleCnt="0"/>
      <dgm:spPr/>
    </dgm:pt>
    <dgm:pt modelId="{CA95647A-9536-42F7-8DD9-B1113904C14A}" type="pres">
      <dgm:prSet presAssocID="{93CE32E2-C83D-4E5C-A85E-86A13815B609}" presName="tx1" presStyleLbl="revTx" presStyleIdx="2" presStyleCnt="9"/>
      <dgm:spPr/>
    </dgm:pt>
    <dgm:pt modelId="{9A335096-105B-43CE-8015-91CDBAFC92CC}" type="pres">
      <dgm:prSet presAssocID="{93CE32E2-C83D-4E5C-A85E-86A13815B609}" presName="vert1" presStyleCnt="0"/>
      <dgm:spPr/>
    </dgm:pt>
    <dgm:pt modelId="{F350605D-5315-4C88-BDC7-ABB493E16B73}" type="pres">
      <dgm:prSet presAssocID="{C30F5F80-16A6-455A-8BD2-3A0EF0AC9FE7}" presName="thickLine" presStyleLbl="alignNode1" presStyleIdx="3" presStyleCnt="9"/>
      <dgm:spPr/>
    </dgm:pt>
    <dgm:pt modelId="{7D22D99F-970C-4F61-BB94-51DA85B3A978}" type="pres">
      <dgm:prSet presAssocID="{C30F5F80-16A6-455A-8BD2-3A0EF0AC9FE7}" presName="horz1" presStyleCnt="0"/>
      <dgm:spPr/>
    </dgm:pt>
    <dgm:pt modelId="{383B4F78-BF78-4094-B91A-82447DFED695}" type="pres">
      <dgm:prSet presAssocID="{C30F5F80-16A6-455A-8BD2-3A0EF0AC9FE7}" presName="tx1" presStyleLbl="revTx" presStyleIdx="3" presStyleCnt="9"/>
      <dgm:spPr/>
    </dgm:pt>
    <dgm:pt modelId="{63CD4687-6DF1-4A8C-9875-45D1387DC7B2}" type="pres">
      <dgm:prSet presAssocID="{C30F5F80-16A6-455A-8BD2-3A0EF0AC9FE7}" presName="vert1" presStyleCnt="0"/>
      <dgm:spPr/>
    </dgm:pt>
    <dgm:pt modelId="{E92BEC7C-88CA-4E1E-8476-8401B4B2068E}" type="pres">
      <dgm:prSet presAssocID="{7531609C-1847-483D-BC65-43796CAB097F}" presName="thickLine" presStyleLbl="alignNode1" presStyleIdx="4" presStyleCnt="9"/>
      <dgm:spPr/>
    </dgm:pt>
    <dgm:pt modelId="{AFB2A2EC-1FF1-4938-8B60-CBCB82A2F11F}" type="pres">
      <dgm:prSet presAssocID="{7531609C-1847-483D-BC65-43796CAB097F}" presName="horz1" presStyleCnt="0"/>
      <dgm:spPr/>
    </dgm:pt>
    <dgm:pt modelId="{8512D64A-42AF-4933-B882-A43A38424504}" type="pres">
      <dgm:prSet presAssocID="{7531609C-1847-483D-BC65-43796CAB097F}" presName="tx1" presStyleLbl="revTx" presStyleIdx="4" presStyleCnt="9"/>
      <dgm:spPr/>
    </dgm:pt>
    <dgm:pt modelId="{C58B613B-BCAD-4828-8741-7D2AE923D6A6}" type="pres">
      <dgm:prSet presAssocID="{7531609C-1847-483D-BC65-43796CAB097F}" presName="vert1" presStyleCnt="0"/>
      <dgm:spPr/>
    </dgm:pt>
    <dgm:pt modelId="{62C81A18-30E0-4E5B-9E5D-DF0B7022046A}" type="pres">
      <dgm:prSet presAssocID="{8D28BCCA-7972-45B8-BEEB-B7B70E81DA1C}" presName="thickLine" presStyleLbl="alignNode1" presStyleIdx="5" presStyleCnt="9"/>
      <dgm:spPr/>
    </dgm:pt>
    <dgm:pt modelId="{FF8B3B38-28B6-4F96-BCFA-D8A0370BB4F7}" type="pres">
      <dgm:prSet presAssocID="{8D28BCCA-7972-45B8-BEEB-B7B70E81DA1C}" presName="horz1" presStyleCnt="0"/>
      <dgm:spPr/>
    </dgm:pt>
    <dgm:pt modelId="{51A8A96D-3DAC-4C89-885A-9AF3019465ED}" type="pres">
      <dgm:prSet presAssocID="{8D28BCCA-7972-45B8-BEEB-B7B70E81DA1C}" presName="tx1" presStyleLbl="revTx" presStyleIdx="5" presStyleCnt="9"/>
      <dgm:spPr/>
    </dgm:pt>
    <dgm:pt modelId="{963882BF-0EB1-4231-B1E3-F5DF9C64CE83}" type="pres">
      <dgm:prSet presAssocID="{8D28BCCA-7972-45B8-BEEB-B7B70E81DA1C}" presName="vert1" presStyleCnt="0"/>
      <dgm:spPr/>
    </dgm:pt>
    <dgm:pt modelId="{70B115E6-00BE-4720-BB80-FC5B3B34E6B8}" type="pres">
      <dgm:prSet presAssocID="{516D0E89-C300-40EF-A31C-4066C04AC317}" presName="thickLine" presStyleLbl="alignNode1" presStyleIdx="6" presStyleCnt="9"/>
      <dgm:spPr/>
    </dgm:pt>
    <dgm:pt modelId="{42368ED1-C447-42CD-B3EE-D8A9239A3806}" type="pres">
      <dgm:prSet presAssocID="{516D0E89-C300-40EF-A31C-4066C04AC317}" presName="horz1" presStyleCnt="0"/>
      <dgm:spPr/>
    </dgm:pt>
    <dgm:pt modelId="{9AA5B362-6B71-42C4-AEA6-2DB12223C12C}" type="pres">
      <dgm:prSet presAssocID="{516D0E89-C300-40EF-A31C-4066C04AC317}" presName="tx1" presStyleLbl="revTx" presStyleIdx="6" presStyleCnt="9"/>
      <dgm:spPr/>
    </dgm:pt>
    <dgm:pt modelId="{4FAA21C9-3D6C-4287-B59D-AA461EF83CE9}" type="pres">
      <dgm:prSet presAssocID="{516D0E89-C300-40EF-A31C-4066C04AC317}" presName="vert1" presStyleCnt="0"/>
      <dgm:spPr/>
    </dgm:pt>
    <dgm:pt modelId="{A9290C2D-E529-4630-9C03-1D8C8640FAD0}" type="pres">
      <dgm:prSet presAssocID="{9B0D31A1-C28C-4E83-A760-2C3835B5EF66}" presName="thickLine" presStyleLbl="alignNode1" presStyleIdx="7" presStyleCnt="9"/>
      <dgm:spPr/>
    </dgm:pt>
    <dgm:pt modelId="{D981E338-3FAB-4BB1-B13E-9E91D25CCD26}" type="pres">
      <dgm:prSet presAssocID="{9B0D31A1-C28C-4E83-A760-2C3835B5EF66}" presName="horz1" presStyleCnt="0"/>
      <dgm:spPr/>
    </dgm:pt>
    <dgm:pt modelId="{0815D15C-767F-4525-83E3-7FA1C0DA2C03}" type="pres">
      <dgm:prSet presAssocID="{9B0D31A1-C28C-4E83-A760-2C3835B5EF66}" presName="tx1" presStyleLbl="revTx" presStyleIdx="7" presStyleCnt="9"/>
      <dgm:spPr/>
    </dgm:pt>
    <dgm:pt modelId="{013D755D-CD0D-44D8-A155-6061DB829495}" type="pres">
      <dgm:prSet presAssocID="{9B0D31A1-C28C-4E83-A760-2C3835B5EF66}" presName="vert1" presStyleCnt="0"/>
      <dgm:spPr/>
    </dgm:pt>
    <dgm:pt modelId="{52886BAE-3A74-4EFA-B9F6-C3154521B3EE}" type="pres">
      <dgm:prSet presAssocID="{3D9520FC-2E5D-4F53-8F33-C0DA3398F599}" presName="thickLine" presStyleLbl="alignNode1" presStyleIdx="8" presStyleCnt="9"/>
      <dgm:spPr/>
    </dgm:pt>
    <dgm:pt modelId="{17C8C1F5-F0BC-4F9E-AC6F-BA27A5D0E0EC}" type="pres">
      <dgm:prSet presAssocID="{3D9520FC-2E5D-4F53-8F33-C0DA3398F599}" presName="horz1" presStyleCnt="0"/>
      <dgm:spPr/>
    </dgm:pt>
    <dgm:pt modelId="{2EB7D27C-9004-4348-A35B-632DF7549A67}" type="pres">
      <dgm:prSet presAssocID="{3D9520FC-2E5D-4F53-8F33-C0DA3398F599}" presName="tx1" presStyleLbl="revTx" presStyleIdx="8" presStyleCnt="9"/>
      <dgm:spPr/>
    </dgm:pt>
    <dgm:pt modelId="{5C017765-7824-41A2-90CC-729E62F007B8}" type="pres">
      <dgm:prSet presAssocID="{3D9520FC-2E5D-4F53-8F33-C0DA3398F599}" presName="vert1" presStyleCnt="0"/>
      <dgm:spPr/>
    </dgm:pt>
  </dgm:ptLst>
  <dgm:cxnLst>
    <dgm:cxn modelId="{820C2717-7AC1-4A9A-B76E-C43366FBCB42}" srcId="{03E31C48-D9C4-4940-A1AB-6813C2DE3002}" destId="{7531609C-1847-483D-BC65-43796CAB097F}" srcOrd="4" destOrd="0" parTransId="{CBBC00FD-2777-4C60-A826-D5CE4004237F}" sibTransId="{C6FF6FE7-4CA2-471E-9158-9DE8C703912B}"/>
    <dgm:cxn modelId="{62162F17-7D65-4F9C-B024-2211B5211574}" type="presOf" srcId="{03E31C48-D9C4-4940-A1AB-6813C2DE3002}" destId="{E84C7E1E-CCDD-4A64-831C-A832F02ECBB1}" srcOrd="0" destOrd="0" presId="urn:microsoft.com/office/officeart/2008/layout/LinedList"/>
    <dgm:cxn modelId="{DD827E19-E563-4F6E-889A-6CE3EF36B67B}" srcId="{03E31C48-D9C4-4940-A1AB-6813C2DE3002}" destId="{516D0E89-C300-40EF-A31C-4066C04AC317}" srcOrd="6" destOrd="0" parTransId="{74339348-9342-477B-ABF1-02217E5407CC}" sibTransId="{F0901B87-8BC8-490B-9671-5B9CF9E5F264}"/>
    <dgm:cxn modelId="{F0347632-883E-4EEB-B43D-C3C72A107EF4}" type="presOf" srcId="{AA6009A0-FC22-44A1-9FB7-B2CBBD4049D6}" destId="{F4A1CBB9-6DDF-4A2E-A8F9-30A383FBA8A4}" srcOrd="0" destOrd="0" presId="urn:microsoft.com/office/officeart/2008/layout/LinedList"/>
    <dgm:cxn modelId="{B56B673C-F15E-41AB-B80E-8DBB5491959D}" type="presOf" srcId="{C30F5F80-16A6-455A-8BD2-3A0EF0AC9FE7}" destId="{383B4F78-BF78-4094-B91A-82447DFED695}" srcOrd="0" destOrd="0" presId="urn:microsoft.com/office/officeart/2008/layout/LinedList"/>
    <dgm:cxn modelId="{DD03513F-B25E-41A1-AE58-BC4505ACE607}" srcId="{03E31C48-D9C4-4940-A1AB-6813C2DE3002}" destId="{C30F5F80-16A6-455A-8BD2-3A0EF0AC9FE7}" srcOrd="3" destOrd="0" parTransId="{A40CC180-9809-4175-973C-777D36526622}" sibTransId="{BA6B4C12-4087-4EE7-A62E-35B8A0E1FA18}"/>
    <dgm:cxn modelId="{F7680D4C-2FDE-4215-B511-2F141CB7AF01}" srcId="{03E31C48-D9C4-4940-A1AB-6813C2DE3002}" destId="{9B0D31A1-C28C-4E83-A760-2C3835B5EF66}" srcOrd="7" destOrd="0" parTransId="{5231373E-B41E-4874-BF26-7D25249E50B4}" sibTransId="{2447D47A-1E49-486C-A3A0-9927A9AD74D1}"/>
    <dgm:cxn modelId="{BB24A06E-AE69-4092-A88B-FC6B5C9F7280}" type="presOf" srcId="{8D28BCCA-7972-45B8-BEEB-B7B70E81DA1C}" destId="{51A8A96D-3DAC-4C89-885A-9AF3019465ED}" srcOrd="0" destOrd="0" presId="urn:microsoft.com/office/officeart/2008/layout/LinedList"/>
    <dgm:cxn modelId="{D679EF50-9CD9-49CF-A31B-114C55759BB5}" type="presOf" srcId="{0B61A7E7-8DEB-4907-BF67-22063F176A9E}" destId="{FBC88F09-13A6-49BD-A365-BEF9116DDE2C}" srcOrd="0" destOrd="0" presId="urn:microsoft.com/office/officeart/2008/layout/LinedList"/>
    <dgm:cxn modelId="{16543351-E6F9-42FB-84FC-315FC9992F84}" srcId="{03E31C48-D9C4-4940-A1AB-6813C2DE3002}" destId="{0B61A7E7-8DEB-4907-BF67-22063F176A9E}" srcOrd="1" destOrd="0" parTransId="{77ECFF5F-35E7-434A-BDE6-C484A6155BC5}" sibTransId="{966AFF9E-F8DE-4DC7-AA35-E36E6CC5E9B1}"/>
    <dgm:cxn modelId="{97F50D76-1096-4841-B5BD-6410E189DB2D}" type="presOf" srcId="{3D9520FC-2E5D-4F53-8F33-C0DA3398F599}" destId="{2EB7D27C-9004-4348-A35B-632DF7549A67}" srcOrd="0" destOrd="0" presId="urn:microsoft.com/office/officeart/2008/layout/LinedList"/>
    <dgm:cxn modelId="{C437E379-7EC9-451C-9FD1-3B7E55858184}" type="presOf" srcId="{516D0E89-C300-40EF-A31C-4066C04AC317}" destId="{9AA5B362-6B71-42C4-AEA6-2DB12223C12C}" srcOrd="0" destOrd="0" presId="urn:microsoft.com/office/officeart/2008/layout/LinedList"/>
    <dgm:cxn modelId="{9D83688F-C4F1-4154-89A2-9FDA9A9029AF}" srcId="{03E31C48-D9C4-4940-A1AB-6813C2DE3002}" destId="{93CE32E2-C83D-4E5C-A85E-86A13815B609}" srcOrd="2" destOrd="0" parTransId="{D73E887E-D48B-4C3A-B29B-B31D6BEFB618}" sibTransId="{FF663474-F790-4441-B209-A1932A9EF077}"/>
    <dgm:cxn modelId="{0C2107B5-DC74-4FD6-BD19-F4DF782E51FF}" type="presOf" srcId="{9B0D31A1-C28C-4E83-A760-2C3835B5EF66}" destId="{0815D15C-767F-4525-83E3-7FA1C0DA2C03}" srcOrd="0" destOrd="0" presId="urn:microsoft.com/office/officeart/2008/layout/LinedList"/>
    <dgm:cxn modelId="{0CBDDCB8-86BF-4CED-9C18-9974F4629A75}" type="presOf" srcId="{7531609C-1847-483D-BC65-43796CAB097F}" destId="{8512D64A-42AF-4933-B882-A43A38424504}" srcOrd="0" destOrd="0" presId="urn:microsoft.com/office/officeart/2008/layout/LinedList"/>
    <dgm:cxn modelId="{EA96E9BF-8A2E-4213-AC45-02D65FFA6E29}" srcId="{03E31C48-D9C4-4940-A1AB-6813C2DE3002}" destId="{3D9520FC-2E5D-4F53-8F33-C0DA3398F599}" srcOrd="8" destOrd="0" parTransId="{5DE5FB00-C358-4B68-9ACD-F90948CDE924}" sibTransId="{D3FC970B-0AED-4C0E-9B3F-3ADCAD5F97DE}"/>
    <dgm:cxn modelId="{145F5AC3-B91C-47E8-BE52-2F0E879313EB}" srcId="{03E31C48-D9C4-4940-A1AB-6813C2DE3002}" destId="{AA6009A0-FC22-44A1-9FB7-B2CBBD4049D6}" srcOrd="0" destOrd="0" parTransId="{E5FC3951-B11C-4072-9021-1A4C2142073D}" sibTransId="{5260E743-0C0E-495E-8ADD-72EFAEEA342F}"/>
    <dgm:cxn modelId="{0C5DA8ED-197A-427E-9599-688971D1A044}" type="presOf" srcId="{93CE32E2-C83D-4E5C-A85E-86A13815B609}" destId="{CA95647A-9536-42F7-8DD9-B1113904C14A}" srcOrd="0" destOrd="0" presId="urn:microsoft.com/office/officeart/2008/layout/LinedList"/>
    <dgm:cxn modelId="{B80BBFF2-21A2-4F50-B70B-CE7800AEA9D1}" srcId="{03E31C48-D9C4-4940-A1AB-6813C2DE3002}" destId="{8D28BCCA-7972-45B8-BEEB-B7B70E81DA1C}" srcOrd="5" destOrd="0" parTransId="{5C7226C1-1DDF-47F2-9CF6-0F93F0C7B281}" sibTransId="{6760ED11-E54F-496A-9ECC-FE98EE753DA6}"/>
    <dgm:cxn modelId="{53EAB603-A6EF-4C5C-8AF5-E61DB90BC1FC}" type="presParOf" srcId="{E84C7E1E-CCDD-4A64-831C-A832F02ECBB1}" destId="{4357AEA2-309D-4F6D-8C44-88EE662D0891}" srcOrd="0" destOrd="0" presId="urn:microsoft.com/office/officeart/2008/layout/LinedList"/>
    <dgm:cxn modelId="{64B0EB90-4DD9-4D98-9491-DB63F1E31DED}" type="presParOf" srcId="{E84C7E1E-CCDD-4A64-831C-A832F02ECBB1}" destId="{7712FDFC-B35C-40CD-AD34-6F86410BF807}" srcOrd="1" destOrd="0" presId="urn:microsoft.com/office/officeart/2008/layout/LinedList"/>
    <dgm:cxn modelId="{08DF8EDF-967D-4799-AB0B-8EF43A7E5DA6}" type="presParOf" srcId="{7712FDFC-B35C-40CD-AD34-6F86410BF807}" destId="{F4A1CBB9-6DDF-4A2E-A8F9-30A383FBA8A4}" srcOrd="0" destOrd="0" presId="urn:microsoft.com/office/officeart/2008/layout/LinedList"/>
    <dgm:cxn modelId="{30374F21-DB89-42AB-BE45-A06D7AC5C72E}" type="presParOf" srcId="{7712FDFC-B35C-40CD-AD34-6F86410BF807}" destId="{A63B5313-F954-4004-9669-E78B7B3F1CBE}" srcOrd="1" destOrd="0" presId="urn:microsoft.com/office/officeart/2008/layout/LinedList"/>
    <dgm:cxn modelId="{3F6B9BE1-33D1-48E9-80F0-5F73AF571072}" type="presParOf" srcId="{E84C7E1E-CCDD-4A64-831C-A832F02ECBB1}" destId="{50BA0B85-5A95-4E21-8C64-42A4ABF2FB97}" srcOrd="2" destOrd="0" presId="urn:microsoft.com/office/officeart/2008/layout/LinedList"/>
    <dgm:cxn modelId="{47190C10-F904-4850-B332-ECBAC010BFC6}" type="presParOf" srcId="{E84C7E1E-CCDD-4A64-831C-A832F02ECBB1}" destId="{D7FCBB4F-F1CD-4BB5-B1D8-C1A5A8A4348E}" srcOrd="3" destOrd="0" presId="urn:microsoft.com/office/officeart/2008/layout/LinedList"/>
    <dgm:cxn modelId="{E22FB2F2-4278-4796-BA57-F613BF99A714}" type="presParOf" srcId="{D7FCBB4F-F1CD-4BB5-B1D8-C1A5A8A4348E}" destId="{FBC88F09-13A6-49BD-A365-BEF9116DDE2C}" srcOrd="0" destOrd="0" presId="urn:microsoft.com/office/officeart/2008/layout/LinedList"/>
    <dgm:cxn modelId="{516D293B-5024-4821-9B29-37AAB95A704B}" type="presParOf" srcId="{D7FCBB4F-F1CD-4BB5-B1D8-C1A5A8A4348E}" destId="{8111582F-A32B-4618-B903-29A6B753BDD0}" srcOrd="1" destOrd="0" presId="urn:microsoft.com/office/officeart/2008/layout/LinedList"/>
    <dgm:cxn modelId="{CC32A900-58E3-4AE1-8DB9-F60536AD8031}" type="presParOf" srcId="{E84C7E1E-CCDD-4A64-831C-A832F02ECBB1}" destId="{182C73C7-34CF-4A9D-90E8-CF838251C834}" srcOrd="4" destOrd="0" presId="urn:microsoft.com/office/officeart/2008/layout/LinedList"/>
    <dgm:cxn modelId="{553BBF78-EA3B-4CBE-9DA2-EB24F646F780}" type="presParOf" srcId="{E84C7E1E-CCDD-4A64-831C-A832F02ECBB1}" destId="{C7CAD6EC-D687-47C5-8079-7697CC4109AD}" srcOrd="5" destOrd="0" presId="urn:microsoft.com/office/officeart/2008/layout/LinedList"/>
    <dgm:cxn modelId="{02D180BF-9BE0-45B9-8D25-DB7EA406A46F}" type="presParOf" srcId="{C7CAD6EC-D687-47C5-8079-7697CC4109AD}" destId="{CA95647A-9536-42F7-8DD9-B1113904C14A}" srcOrd="0" destOrd="0" presId="urn:microsoft.com/office/officeart/2008/layout/LinedList"/>
    <dgm:cxn modelId="{6A94E61D-A2B8-456F-B685-FF088EE82BC9}" type="presParOf" srcId="{C7CAD6EC-D687-47C5-8079-7697CC4109AD}" destId="{9A335096-105B-43CE-8015-91CDBAFC92CC}" srcOrd="1" destOrd="0" presId="urn:microsoft.com/office/officeart/2008/layout/LinedList"/>
    <dgm:cxn modelId="{D0717D1F-AA18-4237-B29E-35CE0DAAFC9C}" type="presParOf" srcId="{E84C7E1E-CCDD-4A64-831C-A832F02ECBB1}" destId="{F350605D-5315-4C88-BDC7-ABB493E16B73}" srcOrd="6" destOrd="0" presId="urn:microsoft.com/office/officeart/2008/layout/LinedList"/>
    <dgm:cxn modelId="{2F913CE4-4682-4232-904C-AB14DEF840D3}" type="presParOf" srcId="{E84C7E1E-CCDD-4A64-831C-A832F02ECBB1}" destId="{7D22D99F-970C-4F61-BB94-51DA85B3A978}" srcOrd="7" destOrd="0" presId="urn:microsoft.com/office/officeart/2008/layout/LinedList"/>
    <dgm:cxn modelId="{0451BB6F-0D33-4E57-935B-4A29371564C3}" type="presParOf" srcId="{7D22D99F-970C-4F61-BB94-51DA85B3A978}" destId="{383B4F78-BF78-4094-B91A-82447DFED695}" srcOrd="0" destOrd="0" presId="urn:microsoft.com/office/officeart/2008/layout/LinedList"/>
    <dgm:cxn modelId="{8645FD4C-0624-4E57-8BC9-CFF6A0A5FFE4}" type="presParOf" srcId="{7D22D99F-970C-4F61-BB94-51DA85B3A978}" destId="{63CD4687-6DF1-4A8C-9875-45D1387DC7B2}" srcOrd="1" destOrd="0" presId="urn:microsoft.com/office/officeart/2008/layout/LinedList"/>
    <dgm:cxn modelId="{6801A8D9-666B-469B-BC64-DFE629137083}" type="presParOf" srcId="{E84C7E1E-CCDD-4A64-831C-A832F02ECBB1}" destId="{E92BEC7C-88CA-4E1E-8476-8401B4B2068E}" srcOrd="8" destOrd="0" presId="urn:microsoft.com/office/officeart/2008/layout/LinedList"/>
    <dgm:cxn modelId="{982FDA47-AD43-446D-9B2C-FDB2E57D3489}" type="presParOf" srcId="{E84C7E1E-CCDD-4A64-831C-A832F02ECBB1}" destId="{AFB2A2EC-1FF1-4938-8B60-CBCB82A2F11F}" srcOrd="9" destOrd="0" presId="urn:microsoft.com/office/officeart/2008/layout/LinedList"/>
    <dgm:cxn modelId="{555D2ACE-1D1F-4E20-BF5D-F4F22FCEE4D4}" type="presParOf" srcId="{AFB2A2EC-1FF1-4938-8B60-CBCB82A2F11F}" destId="{8512D64A-42AF-4933-B882-A43A38424504}" srcOrd="0" destOrd="0" presId="urn:microsoft.com/office/officeart/2008/layout/LinedList"/>
    <dgm:cxn modelId="{2FFF6190-BC44-4D3F-A208-D5943580918A}" type="presParOf" srcId="{AFB2A2EC-1FF1-4938-8B60-CBCB82A2F11F}" destId="{C58B613B-BCAD-4828-8741-7D2AE923D6A6}" srcOrd="1" destOrd="0" presId="urn:microsoft.com/office/officeart/2008/layout/LinedList"/>
    <dgm:cxn modelId="{D8846600-08BB-473F-A443-1182E54499A4}" type="presParOf" srcId="{E84C7E1E-CCDD-4A64-831C-A832F02ECBB1}" destId="{62C81A18-30E0-4E5B-9E5D-DF0B7022046A}" srcOrd="10" destOrd="0" presId="urn:microsoft.com/office/officeart/2008/layout/LinedList"/>
    <dgm:cxn modelId="{5DCB6E76-6D5D-4F4C-ABC0-4DBFF81478A3}" type="presParOf" srcId="{E84C7E1E-CCDD-4A64-831C-A832F02ECBB1}" destId="{FF8B3B38-28B6-4F96-BCFA-D8A0370BB4F7}" srcOrd="11" destOrd="0" presId="urn:microsoft.com/office/officeart/2008/layout/LinedList"/>
    <dgm:cxn modelId="{104CFE42-2D83-49BA-AD25-468A9EE9C853}" type="presParOf" srcId="{FF8B3B38-28B6-4F96-BCFA-D8A0370BB4F7}" destId="{51A8A96D-3DAC-4C89-885A-9AF3019465ED}" srcOrd="0" destOrd="0" presId="urn:microsoft.com/office/officeart/2008/layout/LinedList"/>
    <dgm:cxn modelId="{D61CFF56-923C-4A30-96F3-0F0C908619B2}" type="presParOf" srcId="{FF8B3B38-28B6-4F96-BCFA-D8A0370BB4F7}" destId="{963882BF-0EB1-4231-B1E3-F5DF9C64CE83}" srcOrd="1" destOrd="0" presId="urn:microsoft.com/office/officeart/2008/layout/LinedList"/>
    <dgm:cxn modelId="{36202EC6-8518-461F-A05B-5A709E8F6520}" type="presParOf" srcId="{E84C7E1E-CCDD-4A64-831C-A832F02ECBB1}" destId="{70B115E6-00BE-4720-BB80-FC5B3B34E6B8}" srcOrd="12" destOrd="0" presId="urn:microsoft.com/office/officeart/2008/layout/LinedList"/>
    <dgm:cxn modelId="{56AB5F62-B89C-4035-89A8-A9A1EC894603}" type="presParOf" srcId="{E84C7E1E-CCDD-4A64-831C-A832F02ECBB1}" destId="{42368ED1-C447-42CD-B3EE-D8A9239A3806}" srcOrd="13" destOrd="0" presId="urn:microsoft.com/office/officeart/2008/layout/LinedList"/>
    <dgm:cxn modelId="{FF812518-D95D-4BB1-93FA-7BCB14620D48}" type="presParOf" srcId="{42368ED1-C447-42CD-B3EE-D8A9239A3806}" destId="{9AA5B362-6B71-42C4-AEA6-2DB12223C12C}" srcOrd="0" destOrd="0" presId="urn:microsoft.com/office/officeart/2008/layout/LinedList"/>
    <dgm:cxn modelId="{1CF48912-AF4D-47CA-BE25-68A731660C31}" type="presParOf" srcId="{42368ED1-C447-42CD-B3EE-D8A9239A3806}" destId="{4FAA21C9-3D6C-4287-B59D-AA461EF83CE9}" srcOrd="1" destOrd="0" presId="urn:microsoft.com/office/officeart/2008/layout/LinedList"/>
    <dgm:cxn modelId="{417EA902-5134-4C65-B252-782A6E1E1646}" type="presParOf" srcId="{E84C7E1E-CCDD-4A64-831C-A832F02ECBB1}" destId="{A9290C2D-E529-4630-9C03-1D8C8640FAD0}" srcOrd="14" destOrd="0" presId="urn:microsoft.com/office/officeart/2008/layout/LinedList"/>
    <dgm:cxn modelId="{AE6A650F-9FBF-4D49-A37F-A477532A454E}" type="presParOf" srcId="{E84C7E1E-CCDD-4A64-831C-A832F02ECBB1}" destId="{D981E338-3FAB-4BB1-B13E-9E91D25CCD26}" srcOrd="15" destOrd="0" presId="urn:microsoft.com/office/officeart/2008/layout/LinedList"/>
    <dgm:cxn modelId="{723E3546-4C9E-4C66-A7C0-CAECC18CE427}" type="presParOf" srcId="{D981E338-3FAB-4BB1-B13E-9E91D25CCD26}" destId="{0815D15C-767F-4525-83E3-7FA1C0DA2C03}" srcOrd="0" destOrd="0" presId="urn:microsoft.com/office/officeart/2008/layout/LinedList"/>
    <dgm:cxn modelId="{711F4BC9-7CCA-4610-869A-B77D2EE565D7}" type="presParOf" srcId="{D981E338-3FAB-4BB1-B13E-9E91D25CCD26}" destId="{013D755D-CD0D-44D8-A155-6061DB829495}" srcOrd="1" destOrd="0" presId="urn:microsoft.com/office/officeart/2008/layout/LinedList"/>
    <dgm:cxn modelId="{77B3E6D8-733D-415E-89D0-D75E012C4845}" type="presParOf" srcId="{E84C7E1E-CCDD-4A64-831C-A832F02ECBB1}" destId="{52886BAE-3A74-4EFA-B9F6-C3154521B3EE}" srcOrd="16" destOrd="0" presId="urn:microsoft.com/office/officeart/2008/layout/LinedList"/>
    <dgm:cxn modelId="{484478D9-C745-4808-B740-30F1F8296048}" type="presParOf" srcId="{E84C7E1E-CCDD-4A64-831C-A832F02ECBB1}" destId="{17C8C1F5-F0BC-4F9E-AC6F-BA27A5D0E0EC}" srcOrd="17" destOrd="0" presId="urn:microsoft.com/office/officeart/2008/layout/LinedList"/>
    <dgm:cxn modelId="{F58DA176-FBCF-4AE8-A5CB-A5CDB64CD379}" type="presParOf" srcId="{17C8C1F5-F0BC-4F9E-AC6F-BA27A5D0E0EC}" destId="{2EB7D27C-9004-4348-A35B-632DF7549A67}" srcOrd="0" destOrd="0" presId="urn:microsoft.com/office/officeart/2008/layout/LinedList"/>
    <dgm:cxn modelId="{1E5164DD-1178-4978-A9D5-165AF409C548}" type="presParOf" srcId="{17C8C1F5-F0BC-4F9E-AC6F-BA27A5D0E0EC}" destId="{5C017765-7824-41A2-90CC-729E62F007B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6AEFD-7CCD-46FE-AAAF-01BBBEE558F2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65F5A2-4EB5-4FC3-AF25-CF67C293D5BA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DCC8A-00E6-442A-B518-202D4B6683A9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/>
            <a:t>這個網站致力於使更多人曉得我們的海洋所面臨的問題， 我們藉由遊戲風趣的主題使普遍大眾發現「海洋垃圾」以及「海洋汙染」等眾多環境議題。 強硬的主題名稱「</a:t>
          </a:r>
          <a:r>
            <a:rPr lang="zh-TW" sz="1400" b="1" kern="1200">
              <a:solidFill>
                <a:schemeClr val="bg2">
                  <a:lumMod val="25000"/>
                </a:schemeClr>
              </a:solidFill>
            </a:rPr>
            <a:t>我還不射爆</a:t>
          </a:r>
          <a:r>
            <a:rPr lang="zh-TW" sz="1400" kern="1200"/>
            <a:t>」透過受到迫害的海洋生物的憤怒來 象徵著環境危機的急迫性。</a:t>
          </a:r>
          <a:endParaRPr lang="en-US" sz="1400" kern="1200"/>
        </a:p>
      </dsp:txBody>
      <dsp:txXfrm>
        <a:off x="1429899" y="2442"/>
        <a:ext cx="5083704" cy="1238008"/>
      </dsp:txXfrm>
    </dsp:sp>
    <dsp:sp modelId="{D9086360-1954-4546-8DF3-D24E4F36C032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ACA4CA-1002-4F2D-AA26-34A4F05627F5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9056A-6470-4949-8C80-352C378E11D2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/>
            <a:t>宣傳環境議題</a:t>
          </a:r>
          <a:endParaRPr lang="en-US" sz="1400" kern="1200"/>
        </a:p>
      </dsp:txBody>
      <dsp:txXfrm>
        <a:off x="1429899" y="1549953"/>
        <a:ext cx="5083704" cy="1238008"/>
      </dsp:txXfrm>
    </dsp:sp>
    <dsp:sp modelId="{783FBC34-C241-4D0F-8A27-D6713CD570C3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45E714-D9F1-4002-BC02-74FF2A2D33B8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1FEC0-11E5-42E9-9833-809EEEE0CF09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/>
            <a:t>具有</a:t>
          </a:r>
          <a:r>
            <a:rPr lang="zh-TW" sz="1400" b="1" kern="1200">
              <a:solidFill>
                <a:schemeClr val="accent1">
                  <a:lumMod val="75000"/>
                </a:schemeClr>
              </a:solidFill>
            </a:rPr>
            <a:t>互動性</a:t>
          </a:r>
          <a:endParaRPr lang="en-US" sz="1400" b="1" kern="1200">
            <a:solidFill>
              <a:schemeClr val="accent1">
                <a:lumMod val="75000"/>
              </a:schemeClr>
            </a:solidFill>
          </a:endParaRPr>
        </a:p>
      </dsp:txBody>
      <dsp:txXfrm>
        <a:off x="1429899" y="3097464"/>
        <a:ext cx="5083704" cy="1238008"/>
      </dsp:txXfrm>
    </dsp:sp>
    <dsp:sp modelId="{4E3EDBBA-116C-411F-9657-A84B4F5CA87A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14AD2C-87B4-45D3-B27F-0EF69C5190DC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64D6A-5D06-4172-93C6-DB41A54DAD9E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/>
            <a:t>能夠連動</a:t>
          </a:r>
          <a:r>
            <a:rPr lang="zh-TW" sz="1400" b="1" kern="1200">
              <a:solidFill>
                <a:srgbClr val="FF0000"/>
              </a:solidFill>
            </a:rPr>
            <a:t>後端</a:t>
          </a:r>
          <a:r>
            <a:rPr lang="zh-TW" sz="1400" kern="1200"/>
            <a:t>保存名次資料</a:t>
          </a:r>
          <a:endParaRPr lang="en-US" sz="1400" kern="1200"/>
        </a:p>
      </dsp:txBody>
      <dsp:txXfrm>
        <a:off x="1429899" y="4644974"/>
        <a:ext cx="5083704" cy="1238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B7650-5312-439C-A8AF-C8C5E0B976FF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484702-369F-464E-9843-5F856534F03A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DEC7C-BAFD-4BF9-A1B5-6E694E442FAF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500" kern="1200"/>
            <a:t>具有輸入</a:t>
          </a:r>
          <a:r>
            <a:rPr lang="zh-TW" sz="2500" b="1" kern="1200">
              <a:solidFill>
                <a:schemeClr val="accent1">
                  <a:lumMod val="60000"/>
                  <a:lumOff val="40000"/>
                </a:schemeClr>
              </a:solidFill>
            </a:rPr>
            <a:t>密技</a:t>
          </a:r>
          <a:r>
            <a:rPr lang="zh-TW" sz="2500" kern="1200"/>
            <a:t>的小彩蛋</a:t>
          </a:r>
          <a:r>
            <a:rPr lang="zh-TW" sz="2500" kern="1200" dirty="0"/>
            <a:t>(C.H.E.A.T.)</a:t>
          </a:r>
          <a:endParaRPr lang="en-US" sz="2500" kern="1200" dirty="0"/>
        </a:p>
      </dsp:txBody>
      <dsp:txXfrm>
        <a:off x="1941716" y="718"/>
        <a:ext cx="4571887" cy="1681139"/>
      </dsp:txXfrm>
    </dsp:sp>
    <dsp:sp modelId="{7E47D74B-1683-41C2-A011-CC560024FFC4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E33BE5-139C-45E4-963B-7F89086AA0F2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8530E-2375-48FF-A142-E82A2167D8D9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500" kern="1200"/>
            <a:t>具有蒐集要素</a:t>
          </a:r>
          <a:r>
            <a:rPr lang="zh-TW" sz="2500" kern="1200" dirty="0"/>
            <a:t>(</a:t>
          </a:r>
          <a:r>
            <a:rPr lang="zh-TW" sz="2500" b="1" kern="1200">
              <a:solidFill>
                <a:schemeClr val="accent1">
                  <a:lumMod val="60000"/>
                  <a:lumOff val="40000"/>
                </a:schemeClr>
              </a:solidFill>
            </a:rPr>
            <a:t>成就解鎖系統</a:t>
          </a:r>
          <a:r>
            <a:rPr lang="zh-TW" sz="2500" kern="1200" dirty="0"/>
            <a:t>)</a:t>
          </a:r>
          <a:r>
            <a:rPr lang="zh-TW" sz="2500" kern="1200"/>
            <a:t>可以增加瀏覽者的興趣</a:t>
          </a:r>
          <a:endParaRPr lang="en-US" sz="2500" kern="1200"/>
        </a:p>
      </dsp:txBody>
      <dsp:txXfrm>
        <a:off x="1941716" y="2102143"/>
        <a:ext cx="4571887" cy="1681139"/>
      </dsp:txXfrm>
    </dsp:sp>
    <dsp:sp modelId="{7BF69134-E293-464F-A1C8-834CFD1C6990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9903D-FA9F-4A44-9996-FE8159D1C13A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5DC23-7132-4EE1-9C3C-18CFD9D79688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500" kern="1200"/>
            <a:t>具有連動到後端的</a:t>
          </a:r>
          <a:r>
            <a:rPr lang="zh-TW" sz="2500" b="1" kern="1200">
              <a:solidFill>
                <a:schemeClr val="accent1">
                  <a:lumMod val="60000"/>
                  <a:lumOff val="40000"/>
                </a:schemeClr>
              </a:solidFill>
            </a:rPr>
            <a:t>排行榜系統</a:t>
          </a:r>
          <a:r>
            <a:rPr lang="zh-TW" sz="2500" kern="1200"/>
            <a:t>，可以讓多名瀏覽者互動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F69134-E293-464F-A1C8-834CFD1C6990}">
      <dsp:nvSpPr>
        <dsp:cNvPr id="0" name=""/>
        <dsp:cNvSpPr/>
      </dsp:nvSpPr>
      <dsp:spPr>
        <a:xfrm>
          <a:off x="0" y="1328024"/>
          <a:ext cx="6513603" cy="11383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9903D-FA9F-4A44-9996-FE8159D1C13A}">
      <dsp:nvSpPr>
        <dsp:cNvPr id="0" name=""/>
        <dsp:cNvSpPr/>
      </dsp:nvSpPr>
      <dsp:spPr>
        <a:xfrm>
          <a:off x="344337" y="1584144"/>
          <a:ext cx="626068" cy="6260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5DC23-7132-4EE1-9C3C-18CFD9D79688}">
      <dsp:nvSpPr>
        <dsp:cNvPr id="0" name=""/>
        <dsp:cNvSpPr/>
      </dsp:nvSpPr>
      <dsp:spPr>
        <a:xfrm>
          <a:off x="1314744" y="1328024"/>
          <a:ext cx="5198859" cy="1138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71" tIns="120471" rIns="120471" bIns="12047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排行榜系統</a:t>
          </a:r>
          <a:r>
            <a:rPr lang="zh-TW" altLang="en-US" sz="18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 :  遊戲最後關卡並不會有終點，玩家挑戰失敗時會啟動排行榜登記機制，將名稱及分數上傳至後端伺服器(排行榜已清空)。</a:t>
          </a:r>
        </a:p>
      </dsp:txBody>
      <dsp:txXfrm>
        <a:off x="1314744" y="1328024"/>
        <a:ext cx="5198859" cy="11383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F69134-E293-464F-A1C8-834CFD1C6990}">
      <dsp:nvSpPr>
        <dsp:cNvPr id="0" name=""/>
        <dsp:cNvSpPr/>
      </dsp:nvSpPr>
      <dsp:spPr>
        <a:xfrm>
          <a:off x="0" y="1216382"/>
          <a:ext cx="6513603" cy="10426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9903D-FA9F-4A44-9996-FE8159D1C13A}">
      <dsp:nvSpPr>
        <dsp:cNvPr id="0" name=""/>
        <dsp:cNvSpPr/>
      </dsp:nvSpPr>
      <dsp:spPr>
        <a:xfrm>
          <a:off x="315390" y="1450971"/>
          <a:ext cx="573437" cy="57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5DC23-7132-4EE1-9C3C-18CFD9D79688}">
      <dsp:nvSpPr>
        <dsp:cNvPr id="0" name=""/>
        <dsp:cNvSpPr/>
      </dsp:nvSpPr>
      <dsp:spPr>
        <a:xfrm>
          <a:off x="1204219" y="1216382"/>
          <a:ext cx="5309384" cy="1042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343" tIns="110343" rIns="110343" bIns="110343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b="1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成就系統</a:t>
          </a:r>
          <a:r>
            <a:rPr lang="zh-TW" altLang="en-US" sz="17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 : 當玩家觸發特定事件時，會觸發解鎖成就的機制(一共有7個成就)，解鎖後可以看到成就圖片。</a:t>
          </a:r>
        </a:p>
      </dsp:txBody>
      <dsp:txXfrm>
        <a:off x="1204219" y="1216382"/>
        <a:ext cx="5309384" cy="10426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F69134-E293-464F-A1C8-834CFD1C6990}">
      <dsp:nvSpPr>
        <dsp:cNvPr id="0" name=""/>
        <dsp:cNvSpPr/>
      </dsp:nvSpPr>
      <dsp:spPr>
        <a:xfrm>
          <a:off x="0" y="386786"/>
          <a:ext cx="6513603" cy="7140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9903D-FA9F-4A44-9996-FE8159D1C13A}">
      <dsp:nvSpPr>
        <dsp:cNvPr id="0" name=""/>
        <dsp:cNvSpPr/>
      </dsp:nvSpPr>
      <dsp:spPr>
        <a:xfrm>
          <a:off x="216005" y="547452"/>
          <a:ext cx="392737" cy="3927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5DC23-7132-4EE1-9C3C-18CFD9D79688}">
      <dsp:nvSpPr>
        <dsp:cNvPr id="0" name=""/>
        <dsp:cNvSpPr/>
      </dsp:nvSpPr>
      <dsp:spPr>
        <a:xfrm>
          <a:off x="824748" y="386786"/>
          <a:ext cx="5688855" cy="714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72" tIns="75572" rIns="75572" bIns="7557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>
              <a:latin typeface="Calibri Light" panose="020F0302020204030204"/>
            </a:rPr>
            <a:t>所有圖片</a:t>
          </a:r>
          <a:r>
            <a:rPr lang="zh-TW" altLang="en-US" sz="2500" b="0" i="0" u="none" strike="noStrike" kern="1200" cap="none" baseline="0" noProof="0">
              <a:solidFill>
                <a:srgbClr val="010000"/>
              </a:solidFill>
              <a:latin typeface="Calibri Light"/>
              <a:cs typeface="Calibri Light"/>
            </a:rPr>
            <a:t>皆可</a:t>
          </a:r>
          <a:r>
            <a:rPr lang="zh-TW" altLang="en-US" sz="2500" kern="1200">
              <a:latin typeface="Calibri Light" panose="020F0302020204030204"/>
            </a:rPr>
            <a:t>點</a:t>
          </a:r>
          <a:r>
            <a:rPr lang="zh-TW" altLang="en-US" sz="2500" b="0" i="0" u="none" strike="noStrike" kern="1200" cap="none" baseline="0" noProof="0">
              <a:latin typeface="Calibri Light"/>
              <a:cs typeface="Calibri Light"/>
            </a:rPr>
            <a:t>擊</a:t>
          </a:r>
          <a:r>
            <a:rPr lang="zh-TW" altLang="en-US" sz="2500" kern="1200">
              <a:latin typeface="Calibri Light" panose="020F0302020204030204"/>
            </a:rPr>
            <a:t>放大</a:t>
          </a:r>
          <a:r>
            <a:rPr lang="zh-TW" altLang="en-US" sz="2500" b="0" i="0" u="none" strike="noStrike" kern="1200" cap="none" baseline="0" noProof="0">
              <a:solidFill>
                <a:srgbClr val="010000"/>
              </a:solidFill>
              <a:latin typeface="Calibri Light"/>
              <a:cs typeface="Calibri Light"/>
            </a:rPr>
            <a:t>顯示</a:t>
          </a:r>
        </a:p>
      </dsp:txBody>
      <dsp:txXfrm>
        <a:off x="824748" y="386786"/>
        <a:ext cx="5688855" cy="714068"/>
      </dsp:txXfrm>
    </dsp:sp>
    <dsp:sp modelId="{5E223FB3-631D-4FED-BCDE-FFF839F9A037}">
      <dsp:nvSpPr>
        <dsp:cNvPr id="0" name=""/>
        <dsp:cNvSpPr/>
      </dsp:nvSpPr>
      <dsp:spPr>
        <a:xfrm>
          <a:off x="0" y="1279372"/>
          <a:ext cx="6513603" cy="7140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F1D248-9CC3-4D7D-BC9E-C47421D83DB9}">
      <dsp:nvSpPr>
        <dsp:cNvPr id="0" name=""/>
        <dsp:cNvSpPr/>
      </dsp:nvSpPr>
      <dsp:spPr>
        <a:xfrm>
          <a:off x="216005" y="1440037"/>
          <a:ext cx="392737" cy="392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F8EEB-A481-4C1E-AF3B-E9AF5031AE26}">
      <dsp:nvSpPr>
        <dsp:cNvPr id="0" name=""/>
        <dsp:cNvSpPr/>
      </dsp:nvSpPr>
      <dsp:spPr>
        <a:xfrm>
          <a:off x="824748" y="1279372"/>
          <a:ext cx="5688855" cy="714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72" tIns="75572" rIns="75572" bIns="75572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網頁可隨螢幕寬度調整排版 : 如下圖</a:t>
          </a:r>
        </a:p>
      </dsp:txBody>
      <dsp:txXfrm>
        <a:off x="824748" y="1279372"/>
        <a:ext cx="5688855" cy="7140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7AEA2-309D-4F6D-8C44-88EE662D0891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1CBB9-6DDF-4A2E-A8F9-30A383FBA8A4}">
      <dsp:nvSpPr>
        <dsp:cNvPr id="0" name=""/>
        <dsp:cNvSpPr/>
      </dsp:nvSpPr>
      <dsp:spPr>
        <a:xfrm>
          <a:off x="0" y="623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/>
            <a:t>遊戲部分 : p5.js</a:t>
          </a:r>
          <a:endParaRPr lang="en-US" sz="2000" kern="1200"/>
        </a:p>
      </dsp:txBody>
      <dsp:txXfrm>
        <a:off x="0" y="623"/>
        <a:ext cx="6492875" cy="567128"/>
      </dsp:txXfrm>
    </dsp:sp>
    <dsp:sp modelId="{50BA0B85-5A95-4E21-8C64-42A4ABF2FB97}">
      <dsp:nvSpPr>
        <dsp:cNvPr id="0" name=""/>
        <dsp:cNvSpPr/>
      </dsp:nvSpPr>
      <dsp:spPr>
        <a:xfrm>
          <a:off x="0" y="567751"/>
          <a:ext cx="6492875" cy="0"/>
        </a:xfrm>
        <a:prstGeom prst="line">
          <a:avLst/>
        </a:prstGeom>
        <a:solidFill>
          <a:schemeClr val="accent2">
            <a:hueOff val="-181920"/>
            <a:satOff val="-10491"/>
            <a:lumOff val="1078"/>
            <a:alphaOff val="0"/>
          </a:schemeClr>
        </a:solidFill>
        <a:ln w="12700" cap="flat" cmpd="sng" algn="ctr">
          <a:solidFill>
            <a:schemeClr val="accent2">
              <a:hueOff val="-181920"/>
              <a:satOff val="-10491"/>
              <a:lumOff val="10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88F09-13A6-49BD-A365-BEF9116DDE2C}">
      <dsp:nvSpPr>
        <dsp:cNvPr id="0" name=""/>
        <dsp:cNvSpPr/>
      </dsp:nvSpPr>
      <dsp:spPr>
        <a:xfrm>
          <a:off x="0" y="567751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/>
            <a:t>網頁前端框架 : Bootstrap4</a:t>
          </a:r>
          <a:endParaRPr lang="en-US" sz="2000" kern="1200"/>
        </a:p>
      </dsp:txBody>
      <dsp:txXfrm>
        <a:off x="0" y="567751"/>
        <a:ext cx="6492875" cy="567128"/>
      </dsp:txXfrm>
    </dsp:sp>
    <dsp:sp modelId="{182C73C7-34CF-4A9D-90E8-CF838251C834}">
      <dsp:nvSpPr>
        <dsp:cNvPr id="0" name=""/>
        <dsp:cNvSpPr/>
      </dsp:nvSpPr>
      <dsp:spPr>
        <a:xfrm>
          <a:off x="0" y="1134879"/>
          <a:ext cx="64928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95647A-9536-42F7-8DD9-B1113904C14A}">
      <dsp:nvSpPr>
        <dsp:cNvPr id="0" name=""/>
        <dsp:cNvSpPr/>
      </dsp:nvSpPr>
      <dsp:spPr>
        <a:xfrm>
          <a:off x="0" y="1134879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/>
            <a:t>網頁前端程式碼 : javascript, jQuery</a:t>
          </a:r>
          <a:endParaRPr lang="en-US" sz="2000" kern="1200"/>
        </a:p>
      </dsp:txBody>
      <dsp:txXfrm>
        <a:off x="0" y="1134879"/>
        <a:ext cx="6492875" cy="567128"/>
      </dsp:txXfrm>
    </dsp:sp>
    <dsp:sp modelId="{F350605D-5315-4C88-BDC7-ABB493E16B73}">
      <dsp:nvSpPr>
        <dsp:cNvPr id="0" name=""/>
        <dsp:cNvSpPr/>
      </dsp:nvSpPr>
      <dsp:spPr>
        <a:xfrm>
          <a:off x="0" y="1702007"/>
          <a:ext cx="6492875" cy="0"/>
        </a:xfrm>
        <a:prstGeom prst="line">
          <a:avLst/>
        </a:prstGeom>
        <a:solidFill>
          <a:schemeClr val="accent2">
            <a:hueOff val="-545761"/>
            <a:satOff val="-31473"/>
            <a:lumOff val="3235"/>
            <a:alphaOff val="0"/>
          </a:schemeClr>
        </a:solidFill>
        <a:ln w="12700" cap="flat" cmpd="sng" algn="ctr">
          <a:solidFill>
            <a:schemeClr val="accent2">
              <a:hueOff val="-545761"/>
              <a:satOff val="-31473"/>
              <a:lumOff val="3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B4F78-BF78-4094-B91A-82447DFED695}">
      <dsp:nvSpPr>
        <dsp:cNvPr id="0" name=""/>
        <dsp:cNvSpPr/>
      </dsp:nvSpPr>
      <dsp:spPr>
        <a:xfrm>
          <a:off x="0" y="1702007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/>
            <a:t>排行榜系統前端 : ajax, jQuery</a:t>
          </a:r>
          <a:endParaRPr lang="en-US" sz="2000" kern="1200"/>
        </a:p>
      </dsp:txBody>
      <dsp:txXfrm>
        <a:off x="0" y="1702007"/>
        <a:ext cx="6492875" cy="567128"/>
      </dsp:txXfrm>
    </dsp:sp>
    <dsp:sp modelId="{E92BEC7C-88CA-4E1E-8476-8401B4B2068E}">
      <dsp:nvSpPr>
        <dsp:cNvPr id="0" name=""/>
        <dsp:cNvSpPr/>
      </dsp:nvSpPr>
      <dsp:spPr>
        <a:xfrm>
          <a:off x="0" y="2269135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2D64A-42AF-4933-B882-A43A38424504}">
      <dsp:nvSpPr>
        <dsp:cNvPr id="0" name=""/>
        <dsp:cNvSpPr/>
      </dsp:nvSpPr>
      <dsp:spPr>
        <a:xfrm>
          <a:off x="0" y="2269135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/>
            <a:t>排行榜系統後端 : </a:t>
          </a:r>
          <a:r>
            <a:rPr lang="en-US" sz="2000" kern="1200"/>
            <a:t>php, heroku, json</a:t>
          </a:r>
        </a:p>
      </dsp:txBody>
      <dsp:txXfrm>
        <a:off x="0" y="2269135"/>
        <a:ext cx="6492875" cy="567128"/>
      </dsp:txXfrm>
    </dsp:sp>
    <dsp:sp modelId="{62C81A18-30E0-4E5B-9E5D-DF0B7022046A}">
      <dsp:nvSpPr>
        <dsp:cNvPr id="0" name=""/>
        <dsp:cNvSpPr/>
      </dsp:nvSpPr>
      <dsp:spPr>
        <a:xfrm>
          <a:off x="0" y="2836264"/>
          <a:ext cx="6492875" cy="0"/>
        </a:xfrm>
        <a:prstGeom prst="line">
          <a:avLst/>
        </a:prstGeom>
        <a:solidFill>
          <a:schemeClr val="accent2">
            <a:hueOff val="-909602"/>
            <a:satOff val="-52455"/>
            <a:lumOff val="5392"/>
            <a:alphaOff val="0"/>
          </a:schemeClr>
        </a:solidFill>
        <a:ln w="12700" cap="flat" cmpd="sng" algn="ctr">
          <a:solidFill>
            <a:schemeClr val="accent2">
              <a:hueOff val="-909602"/>
              <a:satOff val="-52455"/>
              <a:lumOff val="5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A8A96D-3DAC-4C89-885A-9AF3019465ED}">
      <dsp:nvSpPr>
        <dsp:cNvPr id="0" name=""/>
        <dsp:cNvSpPr/>
      </dsp:nvSpPr>
      <dsp:spPr>
        <a:xfrm>
          <a:off x="0" y="2836264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成就系統 : jQuery, DOM</a:t>
          </a:r>
        </a:p>
      </dsp:txBody>
      <dsp:txXfrm>
        <a:off x="0" y="2836264"/>
        <a:ext cx="6492875" cy="567128"/>
      </dsp:txXfrm>
    </dsp:sp>
    <dsp:sp modelId="{70B115E6-00BE-4720-BB80-FC5B3B34E6B8}">
      <dsp:nvSpPr>
        <dsp:cNvPr id="0" name=""/>
        <dsp:cNvSpPr/>
      </dsp:nvSpPr>
      <dsp:spPr>
        <a:xfrm>
          <a:off x="0" y="3403392"/>
          <a:ext cx="64928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5B362-6B71-42C4-AEA6-2DB12223C12C}">
      <dsp:nvSpPr>
        <dsp:cNvPr id="0" name=""/>
        <dsp:cNvSpPr/>
      </dsp:nvSpPr>
      <dsp:spPr>
        <a:xfrm>
          <a:off x="0" y="3403392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美術 : Photoshop</a:t>
          </a:r>
        </a:p>
      </dsp:txBody>
      <dsp:txXfrm>
        <a:off x="0" y="3403392"/>
        <a:ext cx="6492875" cy="567128"/>
      </dsp:txXfrm>
    </dsp:sp>
    <dsp:sp modelId="{A9290C2D-E529-4630-9C03-1D8C8640FAD0}">
      <dsp:nvSpPr>
        <dsp:cNvPr id="0" name=""/>
        <dsp:cNvSpPr/>
      </dsp:nvSpPr>
      <dsp:spPr>
        <a:xfrm>
          <a:off x="0" y="3970520"/>
          <a:ext cx="6492875" cy="0"/>
        </a:xfrm>
        <a:prstGeom prst="line">
          <a:avLst/>
        </a:prstGeom>
        <a:solidFill>
          <a:schemeClr val="accent2">
            <a:hueOff val="-1273443"/>
            <a:satOff val="-73437"/>
            <a:lumOff val="7549"/>
            <a:alphaOff val="0"/>
          </a:schemeClr>
        </a:solidFill>
        <a:ln w="12700" cap="flat" cmpd="sng" algn="ctr">
          <a:solidFill>
            <a:schemeClr val="accent2">
              <a:hueOff val="-1273443"/>
              <a:satOff val="-73437"/>
              <a:lumOff val="7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5D15C-767F-4525-83E3-7FA1C0DA2C03}">
      <dsp:nvSpPr>
        <dsp:cNvPr id="0" name=""/>
        <dsp:cNvSpPr/>
      </dsp:nvSpPr>
      <dsp:spPr>
        <a:xfrm>
          <a:off x="0" y="3970520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配樂 : 魔王魂</a:t>
          </a:r>
        </a:p>
      </dsp:txBody>
      <dsp:txXfrm>
        <a:off x="0" y="3970520"/>
        <a:ext cx="6492875" cy="567128"/>
      </dsp:txXfrm>
    </dsp:sp>
    <dsp:sp modelId="{52886BAE-3A74-4EFA-B9F6-C3154521B3EE}">
      <dsp:nvSpPr>
        <dsp:cNvPr id="0" name=""/>
        <dsp:cNvSpPr/>
      </dsp:nvSpPr>
      <dsp:spPr>
        <a:xfrm>
          <a:off x="0" y="4537648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B7D27C-9004-4348-A35B-632DF7549A67}">
      <dsp:nvSpPr>
        <dsp:cNvPr id="0" name=""/>
        <dsp:cNvSpPr/>
      </dsp:nvSpPr>
      <dsp:spPr>
        <a:xfrm>
          <a:off x="0" y="4537648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其他 : RWD, Event</a:t>
          </a:r>
        </a:p>
      </dsp:txBody>
      <dsp:txXfrm>
        <a:off x="0" y="4537648"/>
        <a:ext cx="6492875" cy="5671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39312-B9D5-42FD-A209-A910E3C90E5B}" type="datetimeFigureOut">
              <a:rPr lang="en-US" altLang="zh-TW"/>
              <a:t>1/8/2020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D7420-ED09-482D-82D4-4B0253765239}" type="slidenum">
              <a:rPr lang="en-US" altLang="zh-TW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2142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fZFLSFxvCK7Tu__NhaooPszGmZk1NG0JjMwbZfUTgNQjY7xw/viewform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</a:rPr>
              <a:t>12/31 </a:t>
            </a:r>
            <a:r>
              <a:rPr lang="zh-TW" altLang="en-US">
                <a:ea typeface="新細明體"/>
              </a:rPr>
              <a:t>期末專案報告注意事項</a:t>
            </a:r>
            <a:endParaRPr lang="zh-TW">
              <a:ea typeface="新細明體"/>
            </a:endParaRPr>
          </a:p>
          <a:p>
            <a:r>
              <a:rPr lang="en-US" altLang="zh-TW" dirty="0">
                <a:ea typeface="新細明體"/>
              </a:rPr>
              <a:t>2019.12.26 14:03</a:t>
            </a:r>
            <a:endParaRPr lang="zh-TW" dirty="0">
              <a:ea typeface="新細明體"/>
            </a:endParaRPr>
          </a:p>
          <a:p>
            <a:r>
              <a:rPr lang="zh-TW" altLang="en-US" b="1"/>
              <a:t>請仔細閱讀</a:t>
            </a:r>
            <a:endParaRPr lang="zh-TW"/>
          </a:p>
          <a:p>
            <a:r>
              <a:rPr lang="en-US" altLang="zh-TW" dirty="0">
                <a:ea typeface="新細明體"/>
              </a:rPr>
              <a:t>(1) </a:t>
            </a:r>
            <a:r>
              <a:rPr lang="zh-TW" altLang="en-US">
                <a:ea typeface="新細明體"/>
              </a:rPr>
              <a:t>報告時間每組限時五分鐘，四分鐘時會提醒，簡報內容應包含以投影片說明作品特色、實際作品展示、以投影片說明分工。</a:t>
            </a:r>
            <a:endParaRPr lang="zh-TW">
              <a:ea typeface="新細明體"/>
            </a:endParaRPr>
          </a:p>
          <a:p>
            <a:r>
              <a:rPr lang="en-US" altLang="zh-TW" dirty="0">
                <a:ea typeface="新細明體"/>
              </a:rPr>
              <a:t>(2) </a:t>
            </a:r>
            <a:r>
              <a:rPr lang="zh-TW" altLang="en-US" b="1">
                <a:ea typeface="新細明體"/>
              </a:rPr>
              <a:t>報告地點在</a:t>
            </a:r>
            <a:r>
              <a:rPr lang="en-US" altLang="zh-TW" b="1" dirty="0">
                <a:ea typeface="新細明體"/>
              </a:rPr>
              <a:t>105</a:t>
            </a:r>
            <a:r>
              <a:rPr lang="zh-TW" altLang="en-US">
                <a:ea typeface="新細明體"/>
              </a:rPr>
              <a:t>，分兩個時段</a:t>
            </a:r>
            <a:r>
              <a:rPr lang="en-US" altLang="zh-TW" dirty="0">
                <a:ea typeface="新細明體"/>
              </a:rPr>
              <a:t> 12:30-14:30 (1~18</a:t>
            </a:r>
            <a:r>
              <a:rPr lang="zh-TW" altLang="en-US">
                <a:ea typeface="新細明體"/>
              </a:rPr>
              <a:t>組</a:t>
            </a:r>
            <a:r>
              <a:rPr lang="en-US" altLang="zh-TW" dirty="0">
                <a:ea typeface="新細明體"/>
              </a:rPr>
              <a:t>)</a:t>
            </a:r>
            <a:r>
              <a:rPr lang="zh-TW" altLang="en-US">
                <a:ea typeface="新細明體"/>
              </a:rPr>
              <a:t>、</a:t>
            </a:r>
            <a:r>
              <a:rPr lang="en-US" altLang="zh-TW" dirty="0">
                <a:ea typeface="新細明體"/>
              </a:rPr>
              <a:t>14:40-16:40 (19~37</a:t>
            </a:r>
            <a:r>
              <a:rPr lang="zh-TW" altLang="en-US">
                <a:ea typeface="新細明體"/>
              </a:rPr>
              <a:t>組</a:t>
            </a:r>
            <a:r>
              <a:rPr lang="en-US" altLang="zh-TW" dirty="0">
                <a:ea typeface="新細明體"/>
              </a:rPr>
              <a:t>)</a:t>
            </a:r>
            <a:r>
              <a:rPr lang="zh-TW" altLang="en-US">
                <a:ea typeface="新細明體"/>
              </a:rPr>
              <a:t>，請同學於</a:t>
            </a:r>
            <a:r>
              <a:rPr lang="en-US" altLang="zh-TW" dirty="0">
                <a:ea typeface="新細明體"/>
              </a:rPr>
              <a:t>”</a:t>
            </a:r>
            <a:r>
              <a:rPr lang="zh-TW" altLang="en-US">
                <a:ea typeface="新細明體"/>
              </a:rPr>
              <a:t>分配到</a:t>
            </a:r>
            <a:r>
              <a:rPr lang="en-US" altLang="zh-TW" dirty="0">
                <a:ea typeface="新細明體"/>
              </a:rPr>
              <a:t>”</a:t>
            </a:r>
            <a:r>
              <a:rPr lang="zh-TW" altLang="en-US">
                <a:ea typeface="新細明體"/>
              </a:rPr>
              <a:t>之時段全程參與，讓老師助教於</a:t>
            </a:r>
            <a:r>
              <a:rPr lang="en-US" altLang="zh-TW" dirty="0">
                <a:ea typeface="新細明體"/>
              </a:rPr>
              <a:t>demo</a:t>
            </a:r>
            <a:r>
              <a:rPr lang="zh-TW" altLang="en-US">
                <a:ea typeface="新細明體"/>
              </a:rPr>
              <a:t>後若有追加問題可再詢問。</a:t>
            </a:r>
            <a:endParaRPr lang="zh-TW">
              <a:ea typeface="新細明體"/>
            </a:endParaRPr>
          </a:p>
          <a:p>
            <a:r>
              <a:rPr lang="en-US" altLang="zh-TW" dirty="0"/>
              <a:t>***</a:t>
            </a:r>
            <a:r>
              <a:rPr lang="zh-TW" altLang="en-US"/>
              <a:t>若上述時段無法參與的組別，請提早寫信給助教更換時段並說明原由，非必要原因無法更換</a:t>
            </a:r>
            <a:endParaRPr lang="zh-TW"/>
          </a:p>
          <a:p>
            <a:r>
              <a:rPr lang="en-US" altLang="zh-TW" dirty="0">
                <a:ea typeface="新細明體"/>
              </a:rPr>
              <a:t>***</a:t>
            </a:r>
            <a:r>
              <a:rPr lang="zh-TW" altLang="en-US">
                <a:ea typeface="新細明體"/>
              </a:rPr>
              <a:t>當天無法更換報告時段，無法按時段參與的一律</a:t>
            </a:r>
            <a:r>
              <a:rPr lang="en-US" altLang="zh-TW" dirty="0">
                <a:ea typeface="新細明體"/>
              </a:rPr>
              <a:t>0</a:t>
            </a:r>
            <a:r>
              <a:rPr lang="zh-TW" altLang="en-US">
                <a:ea typeface="新細明體"/>
              </a:rPr>
              <a:t>分</a:t>
            </a:r>
            <a:endParaRPr lang="zh-TW">
              <a:ea typeface="新細明體"/>
            </a:endParaRPr>
          </a:p>
          <a:p>
            <a:r>
              <a:rPr lang="en-US" altLang="zh-TW" dirty="0">
                <a:ea typeface="新細明體"/>
              </a:rPr>
              <a:t>(3) </a:t>
            </a:r>
            <a:r>
              <a:rPr lang="zh-TW" altLang="en-US">
                <a:ea typeface="新細明體"/>
              </a:rPr>
              <a:t>報告順序現場</a:t>
            </a:r>
            <a:r>
              <a:rPr lang="en-US" altLang="zh-TW" dirty="0">
                <a:ea typeface="新細明體"/>
              </a:rPr>
              <a:t>"</a:t>
            </a:r>
            <a:r>
              <a:rPr lang="zh-TW" altLang="en-US">
                <a:ea typeface="新細明體"/>
              </a:rPr>
              <a:t>抽籤</a:t>
            </a:r>
            <a:r>
              <a:rPr lang="en-US" altLang="zh-TW" dirty="0">
                <a:ea typeface="新細明體"/>
              </a:rPr>
              <a:t>"</a:t>
            </a:r>
            <a:r>
              <a:rPr lang="zh-TW" altLang="en-US">
                <a:ea typeface="新細明體"/>
              </a:rPr>
              <a:t>決定。</a:t>
            </a:r>
            <a:endParaRPr lang="zh-TW">
              <a:ea typeface="新細明體"/>
            </a:endParaRPr>
          </a:p>
          <a:p>
            <a:r>
              <a:rPr lang="en-US" altLang="zh-TW" b="1" dirty="0">
                <a:ea typeface="新細明體"/>
              </a:rPr>
              <a:t>(4) </a:t>
            </a:r>
            <a:r>
              <a:rPr lang="zh-TW" altLang="en-US" b="1">
                <a:ea typeface="新細明體"/>
              </a:rPr>
              <a:t>請在首頁顯眼處提供投影片連結。</a:t>
            </a:r>
            <a:endParaRPr lang="zh-TW">
              <a:ea typeface="新細明體"/>
            </a:endParaRPr>
          </a:p>
          <a:p>
            <a:r>
              <a:rPr lang="en-US" altLang="zh-TW" b="1" dirty="0">
                <a:ea typeface="新細明體"/>
              </a:rPr>
              <a:t>***</a:t>
            </a:r>
            <a:r>
              <a:rPr lang="zh-TW" altLang="en-US" b="1">
                <a:ea typeface="新細明體"/>
              </a:rPr>
              <a:t>展示當天投影片一律從網站連結，等展示完成後再繳交投影片及專案於</a:t>
            </a:r>
            <a:r>
              <a:rPr lang="en-US" altLang="zh-TW" b="1" dirty="0" err="1">
                <a:ea typeface="新細明體"/>
              </a:rPr>
              <a:t>tronclass</a:t>
            </a:r>
            <a:r>
              <a:rPr lang="zh-TW" altLang="en-US" b="1">
                <a:ea typeface="新細明體"/>
              </a:rPr>
              <a:t>中</a:t>
            </a:r>
            <a:endParaRPr lang="zh-TW">
              <a:ea typeface="新細明體"/>
            </a:endParaRPr>
          </a:p>
          <a:p>
            <a:r>
              <a:rPr lang="en-US" altLang="zh-TW" dirty="0">
                <a:ea typeface="新細明體"/>
              </a:rPr>
              <a:t>(5) </a:t>
            </a:r>
            <a:r>
              <a:rPr lang="zh-TW" altLang="en-US">
                <a:ea typeface="新細明體"/>
              </a:rPr>
              <a:t>報告前一天請務必至</a:t>
            </a:r>
            <a:r>
              <a:rPr lang="en-US" altLang="zh-TW" dirty="0">
                <a:ea typeface="新細明體"/>
              </a:rPr>
              <a:t> </a:t>
            </a:r>
            <a:r>
              <a:rPr lang="en-US" altLang="zh-TW" dirty="0">
                <a:ea typeface="新細明體"/>
                <a:hlinkClick r:id="rId3"/>
              </a:rPr>
              <a:t>1081 </a:t>
            </a:r>
            <a:r>
              <a:rPr lang="zh-TW" altLang="en-US" dirty="0">
                <a:ea typeface="新細明體"/>
                <a:hlinkClick r:id="rId3"/>
              </a:rPr>
              <a:t>網程期末專案網址</a:t>
            </a:r>
            <a:r>
              <a:rPr lang="en-US" altLang="zh-TW" dirty="0">
                <a:ea typeface="新細明體"/>
              </a:rPr>
              <a:t> </a:t>
            </a:r>
            <a:r>
              <a:rPr lang="zh-TW" altLang="en-US">
                <a:ea typeface="新細明體"/>
              </a:rPr>
              <a:t>登記網址，一組填寫一次即可，加速簡報時間。</a:t>
            </a:r>
            <a:r>
              <a:rPr lang="zh-TW" altLang="en-US" b="1">
                <a:ea typeface="新細明體"/>
              </a:rPr>
              <a:t>未登記者將予以扣分。</a:t>
            </a:r>
            <a:endParaRPr lang="zh-TW">
              <a:ea typeface="新細明體"/>
            </a:endParaRPr>
          </a:p>
          <a:p>
            <a:r>
              <a:rPr lang="en-US" altLang="zh-TW" dirty="0">
                <a:ea typeface="新細明體"/>
              </a:rPr>
              <a:t>(6) </a:t>
            </a:r>
            <a:r>
              <a:rPr lang="zh-TW" altLang="en-US">
                <a:ea typeface="新細明體"/>
              </a:rPr>
              <a:t>評分標準與其他規定請參考附件。</a:t>
            </a:r>
            <a:endParaRPr lang="zh-TW">
              <a:ea typeface="新細明體"/>
            </a:endParaRPr>
          </a:p>
          <a:p>
            <a:br>
              <a:rPr lang="en-US" altLang="zh-TW" dirty="0"/>
            </a:b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7420-ED09-482D-82D4-4B0253765239}" type="slidenum">
              <a:rPr lang="en-US" altLang="zh-TW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5197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36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35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123testt.herokuapp.com/rank.php" TargetMode="External"/><Relationship Id="rId2" Type="http://schemas.openxmlformats.org/officeDocument/2006/relationships/hyperlink" Target="https://xhadow0823.github.io/WebGame/index2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585882" y="1836155"/>
            <a:ext cx="4805996" cy="1401448"/>
          </a:xfrm>
        </p:spPr>
        <p:txBody>
          <a:bodyPr anchor="t">
            <a:normAutofit/>
          </a:bodyPr>
          <a:lstStyle/>
          <a:p>
            <a:pPr algn="l"/>
            <a:r>
              <a:rPr lang="zh-TW" sz="4400">
                <a:solidFill>
                  <a:srgbClr val="000000"/>
                </a:solidFill>
                <a:ea typeface="+mj-lt"/>
                <a:cs typeface="+mj-lt"/>
              </a:rPr>
              <a:t>網頁程式設計期末專案</a:t>
            </a:r>
            <a:endParaRPr lang="zh-TW" sz="4400">
              <a:solidFill>
                <a:srgbClr val="0000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586186" y="3137646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zh-TW" sz="1800">
                <a:solidFill>
                  <a:srgbClr val="000000"/>
                </a:solidFill>
                <a:ea typeface="+mn-lt"/>
                <a:cs typeface="+mn-lt"/>
              </a:rPr>
              <a:t>第１３組－我還不射爆</a:t>
            </a:r>
          </a:p>
          <a:p>
            <a:pPr algn="l"/>
            <a:endParaRPr lang="zh-TW" altLang="en-US" sz="1800">
              <a:solidFill>
                <a:srgbClr val="000000"/>
              </a:solidFill>
              <a:ea typeface="新細明體"/>
              <a:cs typeface="Calibri"/>
            </a:endParaRPr>
          </a:p>
        </p:txBody>
      </p:sp>
      <p:sp>
        <p:nvSpPr>
          <p:cNvPr id="16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圖片 7" descr="一張含有 黑色, 男人 的圖片&#10;&#10;描述是以非常高的可信度產生">
            <a:extLst>
              <a:ext uri="{FF2B5EF4-FFF2-40B4-BE49-F238E27FC236}">
                <a16:creationId xmlns:a16="http://schemas.microsoft.com/office/drawing/2014/main" id="{833671DB-05CF-4B12-811E-C990DB17F9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250" r="3" b="3"/>
          <a:stretch/>
        </p:blipFill>
        <p:spPr>
          <a:xfrm>
            <a:off x="56031" y="758831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20069759-F541-466B-BA50-2B8AAD939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455071"/>
              </p:ext>
            </p:extLst>
          </p:nvPr>
        </p:nvGraphicFramePr>
        <p:xfrm>
          <a:off x="5354897" y="4091661"/>
          <a:ext cx="501492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7463">
                  <a:extLst>
                    <a:ext uri="{9D8B030D-6E8A-4147-A177-3AD203B41FA5}">
                      <a16:colId xmlns:a16="http://schemas.microsoft.com/office/drawing/2014/main" val="257284556"/>
                    </a:ext>
                  </a:extLst>
                </a:gridCol>
                <a:gridCol w="2507463">
                  <a:extLst>
                    <a:ext uri="{9D8B030D-6E8A-4147-A177-3AD203B41FA5}">
                      <a16:colId xmlns:a16="http://schemas.microsoft.com/office/drawing/2014/main" val="727774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zh-TW" altLang="en-US"/>
                        <a:t>指導教授 :   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馬尚彬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355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zh-TW" altLang="en-US"/>
                        <a:t>組員 :  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00757036翁星宇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476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00757046黃子軒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235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D2B04CC-B301-4F92-B802-07E8D3C8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zh-TW" altLang="en-US" sz="2600">
                <a:solidFill>
                  <a:srgbClr val="FFFFFF"/>
                </a:solidFill>
              </a:rPr>
              <a:t>最終網站架構</a:t>
            </a:r>
            <a:endParaRPr lang="en-US" altLang="zh-TW" sz="2600">
              <a:solidFill>
                <a:srgbClr val="FFFFFF"/>
              </a:solidFill>
            </a:endParaRPr>
          </a:p>
        </p:txBody>
      </p:sp>
      <p:pic>
        <p:nvPicPr>
          <p:cNvPr id="4" name="圖片 4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04A11576-9FC8-4F48-9FA1-641303780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88" y="934125"/>
            <a:ext cx="5867507" cy="354905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6CE5F19-6CB5-4A85-8268-AD8C2B544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5017043"/>
            <a:ext cx="2481162" cy="8081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zh-TW" altLang="en-US" sz="1800"/>
              <a:t>前端平台 </a:t>
            </a:r>
            <a:r>
              <a:rPr lang="en-US" altLang="zh-TW" sz="1800"/>
              <a:t>: github</a:t>
            </a:r>
          </a:p>
          <a:p>
            <a:pPr marL="0" indent="0">
              <a:buNone/>
            </a:pPr>
            <a:r>
              <a:rPr lang="zh-TW" altLang="en-US" sz="1800"/>
              <a:t>後端平台 </a:t>
            </a:r>
            <a:r>
              <a:rPr lang="en-US" altLang="zh-TW" sz="1800"/>
              <a:t>: heroku</a:t>
            </a:r>
          </a:p>
        </p:txBody>
      </p:sp>
      <p:pic>
        <p:nvPicPr>
          <p:cNvPr id="3" name="圖片 4">
            <a:extLst>
              <a:ext uri="{FF2B5EF4-FFF2-40B4-BE49-F238E27FC236}">
                <a16:creationId xmlns:a16="http://schemas.microsoft.com/office/drawing/2014/main" id="{33C905F3-94D6-45A8-A7BC-FEC86A8E1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95" y="669223"/>
            <a:ext cx="2097742" cy="209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4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F255A9-C3F5-4F62-A13A-5737BAD39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 Light"/>
              </a:rPr>
              <a:t>遊戲架構圖(片段)</a:t>
            </a:r>
          </a:p>
        </p:txBody>
      </p:sp>
      <p:pic>
        <p:nvPicPr>
          <p:cNvPr id="4" name="圖片 4" descr="一張含有 文字, 白板 的圖片&#10;&#10;描述是以非常高的可信度產生">
            <a:extLst>
              <a:ext uri="{FF2B5EF4-FFF2-40B4-BE49-F238E27FC236}">
                <a16:creationId xmlns:a16="http://schemas.microsoft.com/office/drawing/2014/main" id="{B87F3264-556E-4843-A80C-DAC993C94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4933" y="1063625"/>
            <a:ext cx="3967629" cy="5286958"/>
          </a:xfrm>
        </p:spPr>
      </p:pic>
      <p:pic>
        <p:nvPicPr>
          <p:cNvPr id="6" name="圖片 6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E34214B1-8F14-4650-858A-A8B8F6783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01" y="1516283"/>
            <a:ext cx="2830203" cy="506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2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14FCD99A-90A3-4FC5-8949-53F2E58EF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69" y="685800"/>
            <a:ext cx="3253947" cy="5105400"/>
          </a:xfrm>
        </p:spPr>
        <p:txBody>
          <a:bodyPr>
            <a:normAutofit/>
          </a:bodyPr>
          <a:lstStyle/>
          <a:p>
            <a:r>
              <a:rPr lang="zh-TW" sz="4000">
                <a:solidFill>
                  <a:srgbClr val="FFFFFF"/>
                </a:solidFill>
                <a:ea typeface="+mj-lt"/>
                <a:cs typeface="+mj-lt"/>
              </a:rPr>
              <a:t>實際使用</a:t>
            </a:r>
            <a:r>
              <a:rPr lang="zh-TW" altLang="en-US" sz="4000">
                <a:solidFill>
                  <a:srgbClr val="FFFFFF"/>
                </a:solidFill>
                <a:ea typeface="+mj-lt"/>
                <a:cs typeface="+mj-lt"/>
              </a:rPr>
              <a:t>技</a:t>
            </a:r>
            <a:r>
              <a:rPr lang="zh-TW" sz="4000">
                <a:solidFill>
                  <a:srgbClr val="FFFFFF"/>
                </a:solidFill>
                <a:ea typeface="+mj-lt"/>
                <a:cs typeface="+mj-lt"/>
              </a:rPr>
              <a:t>術</a:t>
            </a:r>
            <a:endParaRPr lang="zh-TW" sz="4000">
              <a:solidFill>
                <a:srgbClr val="FFFFFF"/>
              </a:solidFill>
            </a:endParaRPr>
          </a:p>
        </p:txBody>
      </p:sp>
      <p:graphicFrame>
        <p:nvGraphicFramePr>
          <p:cNvPr id="8" name="內容版面配置區 2">
            <a:extLst>
              <a:ext uri="{FF2B5EF4-FFF2-40B4-BE49-F238E27FC236}">
                <a16:creationId xmlns:a16="http://schemas.microsoft.com/office/drawing/2014/main" id="{1EA24712-DC14-4E8F-A60D-FE35D61450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275944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2" name="圖片 202" descr="一張含有 畫畫, 標誌 的圖片&#10;&#10;描述是以非常高的可信度產生">
            <a:extLst>
              <a:ext uri="{FF2B5EF4-FFF2-40B4-BE49-F238E27FC236}">
                <a16:creationId xmlns:a16="http://schemas.microsoft.com/office/drawing/2014/main" id="{088E2902-7A4B-43CF-955F-8A78B47B8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6612" y="720538"/>
            <a:ext cx="700368" cy="522195"/>
          </a:xfrm>
          <a:prstGeom prst="rect">
            <a:avLst/>
          </a:prstGeom>
        </p:spPr>
      </p:pic>
      <p:pic>
        <p:nvPicPr>
          <p:cNvPr id="223" name="圖片 223">
            <a:extLst>
              <a:ext uri="{FF2B5EF4-FFF2-40B4-BE49-F238E27FC236}">
                <a16:creationId xmlns:a16="http://schemas.microsoft.com/office/drawing/2014/main" id="{74400FB0-99E0-4C07-90CC-AF02C6B1A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8330" y="1261783"/>
            <a:ext cx="551330" cy="560295"/>
          </a:xfrm>
          <a:prstGeom prst="rect">
            <a:avLst/>
          </a:prstGeom>
        </p:spPr>
      </p:pic>
      <p:pic>
        <p:nvPicPr>
          <p:cNvPr id="267" name="圖片 267">
            <a:extLst>
              <a:ext uri="{FF2B5EF4-FFF2-40B4-BE49-F238E27FC236}">
                <a16:creationId xmlns:a16="http://schemas.microsoft.com/office/drawing/2014/main" id="{394C645C-D8D9-4129-8F96-29B51025D0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8683" y="1860176"/>
            <a:ext cx="735106" cy="502024"/>
          </a:xfrm>
          <a:prstGeom prst="rect">
            <a:avLst/>
          </a:prstGeom>
        </p:spPr>
      </p:pic>
      <p:pic>
        <p:nvPicPr>
          <p:cNvPr id="269" name="圖片 269" descr="一張含有 畫畫, 標誌 的圖片&#10;&#10;描述是以非常高的可信度產生">
            <a:extLst>
              <a:ext uri="{FF2B5EF4-FFF2-40B4-BE49-F238E27FC236}">
                <a16:creationId xmlns:a16="http://schemas.microsoft.com/office/drawing/2014/main" id="{1578B673-67CF-4824-A16A-CC1884E38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45907" y="2967319"/>
            <a:ext cx="341080" cy="555812"/>
          </a:xfrm>
          <a:prstGeom prst="rect">
            <a:avLst/>
          </a:prstGeom>
        </p:spPr>
      </p:pic>
      <p:pic>
        <p:nvPicPr>
          <p:cNvPr id="271" name="圖片 271" descr="一張含有 監視器, 標誌, 相片, 坐 的圖片&#10;&#10;描述是以非常高的可信度產生">
            <a:extLst>
              <a:ext uri="{FF2B5EF4-FFF2-40B4-BE49-F238E27FC236}">
                <a16:creationId xmlns:a16="http://schemas.microsoft.com/office/drawing/2014/main" id="{1C86DC60-274C-48E7-8D40-8D7E11C285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102" t="16667" r="14028" b="12667"/>
          <a:stretch/>
        </p:blipFill>
        <p:spPr>
          <a:xfrm>
            <a:off x="10815918" y="4116909"/>
            <a:ext cx="600428" cy="568133"/>
          </a:xfrm>
          <a:prstGeom prst="rect">
            <a:avLst/>
          </a:prstGeom>
        </p:spPr>
      </p:pic>
      <p:pic>
        <p:nvPicPr>
          <p:cNvPr id="273" name="圖片 273" descr="一張含有 畫畫 的圖片&#10;&#10;描述是以非常高的可信度產生">
            <a:extLst>
              <a:ext uri="{FF2B5EF4-FFF2-40B4-BE49-F238E27FC236}">
                <a16:creationId xmlns:a16="http://schemas.microsoft.com/office/drawing/2014/main" id="{312CA5F1-D229-45AF-883F-B2FF581034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51777" y="4694144"/>
            <a:ext cx="522755" cy="51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6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2A52C7C-EC76-4B08-B3E0-6168B03F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zh-TW">
                <a:solidFill>
                  <a:srgbClr val="FFFFFF"/>
                </a:solidFill>
                <a:ea typeface="+mj-lt"/>
                <a:cs typeface="+mj-lt"/>
              </a:rPr>
              <a:t>分工狀況</a:t>
            </a:r>
            <a:endParaRPr lang="zh-TW" altLang="en-US">
              <a:solidFill>
                <a:srgbClr val="FFFFFF"/>
              </a:solidFill>
              <a:cs typeface="Calibri Light" panose="020F03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5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69780988-4714-4E3C-A8A0-76A83647D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48" y="2660287"/>
            <a:ext cx="5463501" cy="36468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921FDF-0E0D-48CF-A536-D8D444B0F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/>
            <a:r>
              <a:rPr lang="zh-TW" altLang="en-US" sz="2000">
                <a:solidFill>
                  <a:srgbClr val="FFFFFF"/>
                </a:solidFill>
                <a:ea typeface="新細明體"/>
                <a:cs typeface="Calibri"/>
              </a:rPr>
              <a:t>00757036翁星宇 : 遊戲模組、排行榜模組、成就模組、美術部分、</a:t>
            </a:r>
          </a:p>
          <a:p>
            <a:pPr marL="457200" indent="-457200"/>
            <a:r>
              <a:rPr lang="zh-TW" altLang="en-US" sz="2000">
                <a:solidFill>
                  <a:srgbClr val="FFFFFF"/>
                </a:solidFill>
                <a:ea typeface="新細明體"/>
                <a:cs typeface="Calibri"/>
              </a:rPr>
              <a:t>00757046黃子軒 : 參與討論部分文章內容、參與遊戲debug</a:t>
            </a:r>
          </a:p>
        </p:txBody>
      </p:sp>
    </p:spTree>
    <p:extLst>
      <p:ext uri="{BB962C8B-B14F-4D97-AF65-F5344CB8AC3E}">
        <p14:creationId xmlns:p14="http://schemas.microsoft.com/office/powerpoint/2010/main" val="867212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62F6D0B-0900-41D5-8413-8ADB5E90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報告結束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37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21DA6F0-7342-4E5D-AED1-8A164716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TW">
                <a:solidFill>
                  <a:srgbClr val="FFFFFF"/>
                </a:solidFill>
                <a:ea typeface="+mj-lt"/>
                <a:cs typeface="+mj-lt"/>
              </a:rPr>
              <a:t>作品特色</a:t>
            </a:r>
            <a:endParaRPr lang="zh-TW">
              <a:solidFill>
                <a:srgbClr val="FFFFFF"/>
              </a:solidFill>
            </a:endParaRP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F77FAEF6-A046-4D31-BFA2-50FA8BD4C3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102498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2597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82621DC-8985-4E59-A2E9-2633FAF0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TW">
                <a:solidFill>
                  <a:srgbClr val="FFFFFF"/>
                </a:solidFill>
                <a:ea typeface="新細明體"/>
                <a:cs typeface="Calibri Light"/>
              </a:rPr>
              <a:t>作品特色</a:t>
            </a:r>
            <a:r>
              <a:rPr lang="en-US" altLang="zh-TW" dirty="0">
                <a:solidFill>
                  <a:srgbClr val="FFFFFF"/>
                </a:solidFill>
                <a:ea typeface="新細明體"/>
                <a:cs typeface="Calibri Light"/>
              </a:rPr>
              <a:t>(</a:t>
            </a:r>
            <a:r>
              <a:rPr lang="zh-TW">
                <a:solidFill>
                  <a:srgbClr val="FFFFFF"/>
                </a:solidFill>
                <a:ea typeface="新細明體"/>
                <a:cs typeface="Calibri Light"/>
              </a:rPr>
              <a:t>續</a:t>
            </a:r>
            <a:r>
              <a:rPr lang="en-US" altLang="zh-TW" dirty="0">
                <a:solidFill>
                  <a:srgbClr val="FFFFFF"/>
                </a:solidFill>
                <a:ea typeface="新細明體"/>
                <a:cs typeface="Calibri Light"/>
              </a:rPr>
              <a:t>)</a:t>
            </a:r>
            <a:endParaRPr lang="zh-TW" dirty="0">
              <a:solidFill>
                <a:srgbClr val="FFFFFF"/>
              </a:solidFill>
              <a:ea typeface="新細明體"/>
              <a:cs typeface="+mj-lt"/>
            </a:endParaRP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755C648E-E9B1-49A0-A9F6-9A5BFD1043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779343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8669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82621DC-8985-4E59-A2E9-2633FAF0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zh-TW">
                <a:solidFill>
                  <a:srgbClr val="FFFFFF"/>
                </a:solidFill>
                <a:ea typeface="新細明體"/>
                <a:cs typeface="Calibri Light"/>
              </a:rPr>
              <a:t>作品特色</a:t>
            </a:r>
            <a:r>
              <a:rPr lang="en-US" altLang="zh-TW" dirty="0">
                <a:solidFill>
                  <a:srgbClr val="FFFFFF"/>
                </a:solidFill>
                <a:ea typeface="新細明體"/>
                <a:cs typeface="Calibri Light"/>
              </a:rPr>
              <a:t>(</a:t>
            </a:r>
            <a:r>
              <a:rPr lang="zh-TW">
                <a:solidFill>
                  <a:srgbClr val="FFFFFF"/>
                </a:solidFill>
                <a:ea typeface="新細明體"/>
                <a:cs typeface="Calibri Light"/>
              </a:rPr>
              <a:t>續</a:t>
            </a:r>
            <a:r>
              <a:rPr lang="en-US" altLang="zh-TW" dirty="0">
                <a:solidFill>
                  <a:srgbClr val="FFFFFF"/>
                </a:solidFill>
                <a:ea typeface="新細明體"/>
                <a:cs typeface="Calibri Light"/>
              </a:rPr>
              <a:t>)</a:t>
            </a:r>
            <a:br>
              <a:rPr lang="en-US" altLang="zh-TW" dirty="0">
                <a:solidFill>
                  <a:srgbClr val="FFFFFF"/>
                </a:solidFill>
                <a:ea typeface="新細明體"/>
                <a:cs typeface="Calibri Light"/>
              </a:rPr>
            </a:br>
            <a:r>
              <a:rPr lang="en-US" altLang="zh-TW" sz="2800" dirty="0">
                <a:solidFill>
                  <a:srgbClr val="FFFFFF"/>
                </a:solidFill>
                <a:ea typeface="新細明體"/>
                <a:cs typeface="+mj-lt"/>
              </a:rPr>
              <a:t>-</a:t>
            </a:r>
            <a:r>
              <a:rPr lang="en-US" altLang="zh-TW" sz="2800" err="1">
                <a:solidFill>
                  <a:srgbClr val="FFFFFF"/>
                </a:solidFill>
                <a:ea typeface="新細明體"/>
                <a:cs typeface="+mj-lt"/>
              </a:rPr>
              <a:t>排行榜系統</a:t>
            </a:r>
            <a:endParaRPr lang="zh-TW" sz="3600" dirty="0" err="1">
              <a:solidFill>
                <a:srgbClr val="FFFFFF"/>
              </a:solidFill>
              <a:ea typeface="新細明體"/>
              <a:cs typeface="+mj-lt"/>
            </a:endParaRP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755C648E-E9B1-49A0-A9F6-9A5BFD1043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123180"/>
              </p:ext>
            </p:extLst>
          </p:nvPr>
        </p:nvGraphicFramePr>
        <p:xfrm>
          <a:off x="5193987" y="-811550"/>
          <a:ext cx="6513604" cy="3794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69" name="圖片 469" descr="一張含有 螢幕擷取畫面, 電腦, 監視器, 螢幕 的圖片&#10;&#10;描述是以非常高的可信度產生">
            <a:extLst>
              <a:ext uri="{FF2B5EF4-FFF2-40B4-BE49-F238E27FC236}">
                <a16:creationId xmlns:a16="http://schemas.microsoft.com/office/drawing/2014/main" id="{8623A7D6-072E-4B7D-B79C-84D25FD797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068" t="18786" r="22104" b="47543"/>
          <a:stretch/>
        </p:blipFill>
        <p:spPr>
          <a:xfrm>
            <a:off x="5190565" y="1967194"/>
            <a:ext cx="2393580" cy="3801419"/>
          </a:xfrm>
          <a:prstGeom prst="rect">
            <a:avLst/>
          </a:prstGeom>
        </p:spPr>
      </p:pic>
      <p:pic>
        <p:nvPicPr>
          <p:cNvPr id="475" name="圖片 475" descr="一張含有 螢幕擷取畫面, 電腦, 監視器, 膝上型電腦 的圖片&#10;&#10;描述是以非常高的可信度產生">
            <a:extLst>
              <a:ext uri="{FF2B5EF4-FFF2-40B4-BE49-F238E27FC236}">
                <a16:creationId xmlns:a16="http://schemas.microsoft.com/office/drawing/2014/main" id="{08065D87-A364-4B5D-9ADA-2E01F259C9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340" t="4553" r="30889" b="17723"/>
          <a:stretch/>
        </p:blipFill>
        <p:spPr>
          <a:xfrm>
            <a:off x="7763436" y="2209241"/>
            <a:ext cx="3863804" cy="3407467"/>
          </a:xfrm>
          <a:prstGeom prst="rect">
            <a:avLst/>
          </a:prstGeom>
        </p:spPr>
      </p:pic>
      <p:sp>
        <p:nvSpPr>
          <p:cNvPr id="477" name="文字方塊 476">
            <a:extLst>
              <a:ext uri="{FF2B5EF4-FFF2-40B4-BE49-F238E27FC236}">
                <a16:creationId xmlns:a16="http://schemas.microsoft.com/office/drawing/2014/main" id="{1FE4EDE2-8B54-400A-9B9D-1FE5599BBFC8}"/>
              </a:ext>
            </a:extLst>
          </p:cNvPr>
          <p:cNvSpPr txBox="1"/>
          <p:nvPr/>
        </p:nvSpPr>
        <p:spPr>
          <a:xfrm>
            <a:off x="5468471" y="57643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zh-TW" altLang="en-US">
                <a:ea typeface="新細明體"/>
                <a:cs typeface="Calibri"/>
              </a:rPr>
              <a:t>排行榜系統</a:t>
            </a:r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478" name="文字方塊 477">
            <a:extLst>
              <a:ext uri="{FF2B5EF4-FFF2-40B4-BE49-F238E27FC236}">
                <a16:creationId xmlns:a16="http://schemas.microsoft.com/office/drawing/2014/main" id="{EB1FE468-9FC6-4C4C-900C-59CA32262F36}"/>
              </a:ext>
            </a:extLst>
          </p:cNvPr>
          <p:cNvSpPr txBox="1"/>
          <p:nvPr/>
        </p:nvSpPr>
        <p:spPr>
          <a:xfrm>
            <a:off x="8157882" y="5620870"/>
            <a:ext cx="34424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zh-TW" altLang="en-US">
                <a:ea typeface="新細明體"/>
                <a:cs typeface="Calibri"/>
              </a:rPr>
              <a:t>遊戲結束觸發登記系統</a:t>
            </a:r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488" name="文字方塊 487">
            <a:extLst>
              <a:ext uri="{FF2B5EF4-FFF2-40B4-BE49-F238E27FC236}">
                <a16:creationId xmlns:a16="http://schemas.microsoft.com/office/drawing/2014/main" id="{3723DEBA-36F4-4DBC-9D9B-D2DD0FAF0632}"/>
              </a:ext>
            </a:extLst>
          </p:cNvPr>
          <p:cNvSpPr txBox="1"/>
          <p:nvPr/>
        </p:nvSpPr>
        <p:spPr>
          <a:xfrm>
            <a:off x="6938682" y="6275294"/>
            <a:ext cx="48499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ea typeface="新細明體"/>
                <a:cs typeface="Calibri"/>
              </a:rPr>
              <a:t>&lt;快速觸發事件 : 進入遊戲後，按下PD Button&gt;</a:t>
            </a:r>
            <a:endParaRPr lang="zh-TW" altLang="en-US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7078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82621DC-8985-4E59-A2E9-2633FAF0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zh-TW">
                <a:solidFill>
                  <a:srgbClr val="FFFFFF"/>
                </a:solidFill>
                <a:ea typeface="新細明體"/>
                <a:cs typeface="Calibri Light"/>
              </a:rPr>
              <a:t>作品特色</a:t>
            </a:r>
            <a:r>
              <a:rPr lang="en-US" altLang="zh-TW" dirty="0">
                <a:solidFill>
                  <a:srgbClr val="FFFFFF"/>
                </a:solidFill>
                <a:ea typeface="新細明體"/>
                <a:cs typeface="Calibri Light"/>
              </a:rPr>
              <a:t>(</a:t>
            </a:r>
            <a:r>
              <a:rPr lang="zh-TW">
                <a:solidFill>
                  <a:srgbClr val="FFFFFF"/>
                </a:solidFill>
                <a:ea typeface="新細明體"/>
                <a:cs typeface="Calibri Light"/>
              </a:rPr>
              <a:t>續</a:t>
            </a:r>
            <a:r>
              <a:rPr lang="en-US" altLang="zh-TW" dirty="0">
                <a:solidFill>
                  <a:srgbClr val="FFFFFF"/>
                </a:solidFill>
                <a:ea typeface="新細明體"/>
                <a:cs typeface="Calibri Light"/>
              </a:rPr>
              <a:t>)</a:t>
            </a:r>
            <a:br>
              <a:rPr lang="en-US" altLang="zh-TW" dirty="0">
                <a:solidFill>
                  <a:srgbClr val="FFFFFF"/>
                </a:solidFill>
                <a:ea typeface="新細明體"/>
                <a:cs typeface="Calibri Light"/>
              </a:rPr>
            </a:br>
            <a:r>
              <a:rPr lang="en-US" altLang="zh-TW" sz="2800" dirty="0">
                <a:solidFill>
                  <a:srgbClr val="FFFFFF"/>
                </a:solidFill>
                <a:ea typeface="新細明體"/>
                <a:cs typeface="+mj-lt"/>
              </a:rPr>
              <a:t>-</a:t>
            </a:r>
            <a:r>
              <a:rPr lang="en-US" altLang="zh-TW" sz="2800" err="1">
                <a:solidFill>
                  <a:srgbClr val="FFFFFF"/>
                </a:solidFill>
                <a:ea typeface="新細明體"/>
                <a:cs typeface="+mj-lt"/>
              </a:rPr>
              <a:t>成就系統</a:t>
            </a:r>
            <a:endParaRPr lang="zh-TW" sz="2800" err="1">
              <a:solidFill>
                <a:srgbClr val="FFFFFF"/>
              </a:solidFill>
              <a:ea typeface="新細明體"/>
              <a:cs typeface="+mj-lt"/>
            </a:endParaRP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755C648E-E9B1-49A0-A9F6-9A5BFD1043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253724"/>
              </p:ext>
            </p:extLst>
          </p:nvPr>
        </p:nvGraphicFramePr>
        <p:xfrm>
          <a:off x="5194717" y="-724718"/>
          <a:ext cx="6513604" cy="3475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97" name="圖片 297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9A9E158D-24F1-4624-9789-FC78A0BB21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083" t="25256" r="56644" b="10409"/>
          <a:stretch/>
        </p:blipFill>
        <p:spPr>
          <a:xfrm>
            <a:off x="5360894" y="1787898"/>
            <a:ext cx="2227410" cy="4689270"/>
          </a:xfrm>
          <a:prstGeom prst="rect">
            <a:avLst/>
          </a:prstGeom>
        </p:spPr>
      </p:pic>
      <p:sp>
        <p:nvSpPr>
          <p:cNvPr id="299" name="文字方塊 298">
            <a:extLst>
              <a:ext uri="{FF2B5EF4-FFF2-40B4-BE49-F238E27FC236}">
                <a16:creationId xmlns:a16="http://schemas.microsoft.com/office/drawing/2014/main" id="{0326518B-56B0-4268-855D-242A7239516C}"/>
              </a:ext>
            </a:extLst>
          </p:cNvPr>
          <p:cNvSpPr txBox="1"/>
          <p:nvPr/>
        </p:nvSpPr>
        <p:spPr>
          <a:xfrm>
            <a:off x="8319247" y="6203577"/>
            <a:ext cx="34334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ea typeface="新細明體"/>
                <a:cs typeface="Calibri"/>
              </a:rPr>
              <a:t>&lt;快速解鎖全部 : 按下RA Button&gt;</a:t>
            </a:r>
            <a:endParaRPr lang="zh-TW" altLang="en-US" dirty="0">
              <a:ea typeface="新細明體"/>
              <a:cs typeface="Calibri"/>
            </a:endParaRPr>
          </a:p>
        </p:txBody>
      </p:sp>
      <p:pic>
        <p:nvPicPr>
          <p:cNvPr id="300" name="圖片 300" descr="一張含有 螢幕擷取畫面, 監視器, 電腦, 螢幕 的圖片&#10;&#10;描述是以非常高的可信度產生">
            <a:extLst>
              <a:ext uri="{FF2B5EF4-FFF2-40B4-BE49-F238E27FC236}">
                <a16:creationId xmlns:a16="http://schemas.microsoft.com/office/drawing/2014/main" id="{3CE6D9C9-4B1B-4B86-9EB0-3DFBD748AC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369" r="18330" b="3784"/>
          <a:stretch/>
        </p:blipFill>
        <p:spPr>
          <a:xfrm>
            <a:off x="8157882" y="2263028"/>
            <a:ext cx="3431843" cy="2044935"/>
          </a:xfrm>
          <a:prstGeom prst="rect">
            <a:avLst/>
          </a:prstGeom>
        </p:spPr>
      </p:pic>
      <p:sp>
        <p:nvSpPr>
          <p:cNvPr id="302" name="文字方塊 301">
            <a:extLst>
              <a:ext uri="{FF2B5EF4-FFF2-40B4-BE49-F238E27FC236}">
                <a16:creationId xmlns:a16="http://schemas.microsoft.com/office/drawing/2014/main" id="{C7016F55-7F6A-4F5B-BB9D-1C02ECE874F2}"/>
              </a:ext>
            </a:extLst>
          </p:cNvPr>
          <p:cNvSpPr txBox="1"/>
          <p:nvPr/>
        </p:nvSpPr>
        <p:spPr>
          <a:xfrm>
            <a:off x="8148918" y="4312024"/>
            <a:ext cx="34065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zh-TW" altLang="en-US">
                <a:ea typeface="新細明體"/>
              </a:rPr>
              <a:t>點擊成就圖片可以放大檢視</a:t>
            </a:r>
            <a:endParaRPr lang="zh-TW" altLang="en-US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620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82621DC-8985-4E59-A2E9-2633FAF0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zh-TW">
                <a:solidFill>
                  <a:srgbClr val="FFFFFF"/>
                </a:solidFill>
                <a:ea typeface="新細明體"/>
                <a:cs typeface="Calibri Light"/>
              </a:rPr>
              <a:t>作品特色</a:t>
            </a:r>
            <a:r>
              <a:rPr lang="en-US" altLang="zh-TW" dirty="0">
                <a:solidFill>
                  <a:srgbClr val="FFFFFF"/>
                </a:solidFill>
                <a:ea typeface="新細明體"/>
                <a:cs typeface="Calibri Light"/>
              </a:rPr>
              <a:t>(</a:t>
            </a:r>
            <a:r>
              <a:rPr lang="zh-TW">
                <a:solidFill>
                  <a:srgbClr val="FFFFFF"/>
                </a:solidFill>
                <a:ea typeface="新細明體"/>
                <a:cs typeface="Calibri Light"/>
              </a:rPr>
              <a:t>續</a:t>
            </a:r>
            <a:r>
              <a:rPr lang="en-US" altLang="zh-TW" dirty="0">
                <a:solidFill>
                  <a:srgbClr val="FFFFFF"/>
                </a:solidFill>
                <a:ea typeface="新細明體"/>
                <a:cs typeface="Calibri Light"/>
              </a:rPr>
              <a:t>)</a:t>
            </a:r>
            <a:br>
              <a:rPr lang="en-US" altLang="zh-TW" dirty="0">
                <a:solidFill>
                  <a:srgbClr val="FFFFFF"/>
                </a:solidFill>
                <a:ea typeface="新細明體"/>
                <a:cs typeface="Calibri Light"/>
              </a:rPr>
            </a:br>
            <a:r>
              <a:rPr lang="en-US" altLang="zh-TW" sz="2800" dirty="0">
                <a:solidFill>
                  <a:srgbClr val="FFFFFF"/>
                </a:solidFill>
                <a:ea typeface="新細明體"/>
                <a:cs typeface="Calibri Light"/>
              </a:rPr>
              <a:t>-</a:t>
            </a:r>
            <a:r>
              <a:rPr lang="en-US" altLang="zh-TW" sz="2800" dirty="0" err="1">
                <a:solidFill>
                  <a:srgbClr val="FFFFFF"/>
                </a:solidFill>
                <a:ea typeface="新細明體"/>
                <a:cs typeface="Calibri Light"/>
              </a:rPr>
              <a:t>作弊模式</a:t>
            </a:r>
            <a:endParaRPr lang="zh-TW" sz="2800">
              <a:solidFill>
                <a:srgbClr val="FFFFFF"/>
              </a:solidFill>
              <a:ea typeface="新細明體"/>
              <a:cs typeface="+mj-lt"/>
            </a:endParaRPr>
          </a:p>
        </p:txBody>
      </p:sp>
      <p:pic>
        <p:nvPicPr>
          <p:cNvPr id="479" name="圖片 479">
            <a:extLst>
              <a:ext uri="{FF2B5EF4-FFF2-40B4-BE49-F238E27FC236}">
                <a16:creationId xmlns:a16="http://schemas.microsoft.com/office/drawing/2014/main" id="{C2424ADC-070A-4344-896E-76EF50F5B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5" y="713156"/>
            <a:ext cx="6074734" cy="3680413"/>
          </a:xfrm>
          <a:prstGeom prst="rect">
            <a:avLst/>
          </a:prstGeom>
        </p:spPr>
      </p:pic>
      <p:sp>
        <p:nvSpPr>
          <p:cNvPr id="553" name="文字方塊 552">
            <a:extLst>
              <a:ext uri="{FF2B5EF4-FFF2-40B4-BE49-F238E27FC236}">
                <a16:creationId xmlns:a16="http://schemas.microsoft.com/office/drawing/2014/main" id="{6DA6E79A-1B9C-429B-AC05-3C6288D6982B}"/>
              </a:ext>
            </a:extLst>
          </p:cNvPr>
          <p:cNvSpPr txBox="1"/>
          <p:nvPr/>
        </p:nvSpPr>
        <p:spPr>
          <a:xfrm>
            <a:off x="6274981" y="4446390"/>
            <a:ext cx="44887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b="1">
                <a:ea typeface="新細明體"/>
                <a:cs typeface="Calibri"/>
              </a:rPr>
              <a:t>觸發 : </a:t>
            </a:r>
            <a:endParaRPr lang="zh-TW" altLang="en-US" b="1" dirty="0">
              <a:ea typeface="新細明體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zh-TW" altLang="en-US">
                <a:ea typeface="新細明體"/>
                <a:cs typeface="Calibri"/>
              </a:rPr>
              <a:t>依序按下CHEAT</a:t>
            </a:r>
            <a:endParaRPr lang="zh-TW" altLang="en-US" dirty="0">
              <a:ea typeface="新細明體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zh-TW" altLang="en-US" dirty="0">
              <a:ea typeface="新細明體"/>
              <a:cs typeface="Calibri"/>
            </a:endParaRPr>
          </a:p>
          <a:p>
            <a:r>
              <a:rPr lang="zh-TW" altLang="en-US" b="1">
                <a:ea typeface="新細明體"/>
                <a:cs typeface="Calibri"/>
              </a:rPr>
              <a:t>作弊模式的功能 : </a:t>
            </a:r>
            <a:endParaRPr lang="zh-TW" altLang="en-US">
              <a:ea typeface="新細明體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zh-TW" altLang="en-US">
                <a:ea typeface="新細明體"/>
                <a:cs typeface="Calibri"/>
              </a:rPr>
              <a:t>血量降到0也不會遊戲失敗</a:t>
            </a:r>
          </a:p>
          <a:p>
            <a:pPr marL="285750" indent="-285750">
              <a:buFont typeface="Arial"/>
              <a:buChar char="•"/>
            </a:pPr>
            <a:r>
              <a:rPr lang="zh-TW" altLang="en-US">
                <a:ea typeface="新細明體"/>
                <a:cs typeface="Calibri"/>
              </a:rPr>
              <a:t>子彈與遊戲物件的碰撞箱變為色塊</a:t>
            </a:r>
          </a:p>
          <a:p>
            <a:pPr marL="285750" indent="-285750">
              <a:buFont typeface="Arial"/>
              <a:buChar char="•"/>
            </a:pPr>
            <a:r>
              <a:rPr lang="zh-TW" altLang="en-US">
                <a:ea typeface="新細明體"/>
                <a:cs typeface="Calibri"/>
              </a:rPr>
              <a:t>最終模式結束後也不會啟動排行榜登記</a:t>
            </a:r>
            <a:endParaRPr lang="zh-TW" altLang="en-US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465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82621DC-8985-4E59-A2E9-2633FAF0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zh-TW">
                <a:solidFill>
                  <a:srgbClr val="FFFFFF"/>
                </a:solidFill>
                <a:ea typeface="新細明體"/>
                <a:cs typeface="Calibri Light"/>
              </a:rPr>
              <a:t>作品特色</a:t>
            </a:r>
            <a:r>
              <a:rPr lang="en-US" altLang="zh-TW" dirty="0">
                <a:solidFill>
                  <a:srgbClr val="FFFFFF"/>
                </a:solidFill>
                <a:ea typeface="新細明體"/>
                <a:cs typeface="Calibri Light"/>
              </a:rPr>
              <a:t>(</a:t>
            </a:r>
            <a:r>
              <a:rPr lang="zh-TW">
                <a:solidFill>
                  <a:srgbClr val="FFFFFF"/>
                </a:solidFill>
                <a:ea typeface="新細明體"/>
                <a:cs typeface="Calibri Light"/>
              </a:rPr>
              <a:t>續</a:t>
            </a:r>
            <a:r>
              <a:rPr lang="en-US" altLang="zh-TW" dirty="0">
                <a:solidFill>
                  <a:srgbClr val="FFFFFF"/>
                </a:solidFill>
                <a:ea typeface="新細明體"/>
                <a:cs typeface="Calibri Light"/>
              </a:rPr>
              <a:t>)</a:t>
            </a:r>
            <a:br>
              <a:rPr lang="en-US" altLang="zh-TW" dirty="0">
                <a:solidFill>
                  <a:srgbClr val="FFFFFF"/>
                </a:solidFill>
                <a:ea typeface="新細明體"/>
                <a:cs typeface="Calibri Light"/>
              </a:rPr>
            </a:br>
            <a:r>
              <a:rPr lang="en-US" altLang="zh-TW" sz="2800" dirty="0">
                <a:solidFill>
                  <a:srgbClr val="FFFFFF"/>
                </a:solidFill>
                <a:ea typeface="新細明體"/>
                <a:cs typeface="Calibri Light"/>
              </a:rPr>
              <a:t>-</a:t>
            </a:r>
            <a:r>
              <a:rPr lang="en-US" altLang="zh-TW" sz="2800" dirty="0" err="1">
                <a:solidFill>
                  <a:srgbClr val="FFFFFF"/>
                </a:solidFill>
                <a:ea typeface="新細明體"/>
                <a:cs typeface="Calibri Light"/>
              </a:rPr>
              <a:t>隱藏成就</a:t>
            </a:r>
            <a:endParaRPr lang="zh-TW" sz="2800" dirty="0" err="1">
              <a:solidFill>
                <a:srgbClr val="FFFFFF"/>
              </a:solidFill>
              <a:ea typeface="新細明體"/>
              <a:cs typeface="+mj-lt"/>
            </a:endParaRPr>
          </a:p>
        </p:txBody>
      </p:sp>
      <p:pic>
        <p:nvPicPr>
          <p:cNvPr id="3" name="圖片 3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14CC13D5-7E56-46FC-8038-3774D0375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4725" t="105714" r="64401" b="-28000"/>
          <a:stretch/>
        </p:blipFill>
        <p:spPr>
          <a:xfrm>
            <a:off x="4724400" y="2657475"/>
            <a:ext cx="2752083" cy="343881"/>
          </a:xfrm>
          <a:prstGeom prst="rect">
            <a:avLst/>
          </a:prstGeom>
        </p:spPr>
      </p:pic>
      <p:pic>
        <p:nvPicPr>
          <p:cNvPr id="5" name="圖片 5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11A8606B-9855-4A35-9452-4D47D705C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08" t="4741" r="36084" b="77802"/>
          <a:stretch/>
        </p:blipFill>
        <p:spPr>
          <a:xfrm>
            <a:off x="5703482" y="2028383"/>
            <a:ext cx="3011083" cy="1070800"/>
          </a:xfrm>
          <a:prstGeom prst="rect">
            <a:avLst/>
          </a:prstGeom>
        </p:spPr>
      </p:pic>
      <p:pic>
        <p:nvPicPr>
          <p:cNvPr id="7" name="圖片 7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CDDFD2D3-936D-4CEB-BF42-2D2B2928E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95" t="84007" r="37784" b="4882"/>
          <a:stretch/>
        </p:blipFill>
        <p:spPr>
          <a:xfrm>
            <a:off x="5681331" y="619568"/>
            <a:ext cx="3058188" cy="77888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箭號: 向下 8">
            <a:extLst>
              <a:ext uri="{FF2B5EF4-FFF2-40B4-BE49-F238E27FC236}">
                <a16:creationId xmlns:a16="http://schemas.microsoft.com/office/drawing/2014/main" id="{BB9399CE-6C91-4621-90D9-586F9A19D59E}"/>
              </a:ext>
            </a:extLst>
          </p:cNvPr>
          <p:cNvSpPr/>
          <p:nvPr/>
        </p:nvSpPr>
        <p:spPr>
          <a:xfrm>
            <a:off x="7076427" y="1584144"/>
            <a:ext cx="265814" cy="3810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1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D412D68D-DBCE-4EBA-A10A-8BA1D9631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89" t="16140" r="54213" b="27454"/>
          <a:stretch/>
        </p:blipFill>
        <p:spPr>
          <a:xfrm>
            <a:off x="9092610" y="468940"/>
            <a:ext cx="2845395" cy="408043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3226B1B-3420-4F63-B46B-E0FBCA6CE54F}"/>
              </a:ext>
            </a:extLst>
          </p:cNvPr>
          <p:cNvSpPr/>
          <p:nvPr/>
        </p:nvSpPr>
        <p:spPr>
          <a:xfrm>
            <a:off x="9875516" y="2348685"/>
            <a:ext cx="250308" cy="62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F57661B6-07FA-4F13-8325-F32CA6702573}"/>
              </a:ext>
            </a:extLst>
          </p:cNvPr>
          <p:cNvSpPr/>
          <p:nvPr/>
        </p:nvSpPr>
        <p:spPr>
          <a:xfrm>
            <a:off x="7138959" y="3758183"/>
            <a:ext cx="2053318" cy="250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23826C7-C4C5-47E5-9382-04A189A34C63}"/>
              </a:ext>
            </a:extLst>
          </p:cNvPr>
          <p:cNvSpPr/>
          <p:nvPr/>
        </p:nvSpPr>
        <p:spPr>
          <a:xfrm>
            <a:off x="7142390" y="3267075"/>
            <a:ext cx="111578" cy="560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A022887-7FE3-4C6D-8773-460F707B7EEE}"/>
              </a:ext>
            </a:extLst>
          </p:cNvPr>
          <p:cNvSpPr txBox="1"/>
          <p:nvPr/>
        </p:nvSpPr>
        <p:spPr>
          <a:xfrm>
            <a:off x="5914464" y="4713195"/>
            <a:ext cx="3281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zh-TW" altLang="en-US">
                <a:ea typeface="新細明體"/>
                <a:cs typeface="Calibri"/>
              </a:rPr>
              <a:t>按下</a:t>
            </a:r>
            <a:r>
              <a:rPr lang="zh-TW" altLang="en-US">
                <a:solidFill>
                  <a:schemeClr val="accent1"/>
                </a:solidFill>
                <a:ea typeface="新細明體"/>
                <a:cs typeface="Calibri"/>
              </a:rPr>
              <a:t>Privacy</a:t>
            </a:r>
            <a:r>
              <a:rPr lang="zh-TW" altLang="en-US">
                <a:ea typeface="新細明體"/>
                <a:cs typeface="Calibri"/>
              </a:rPr>
              <a:t>將解鎖隱藏成就</a:t>
            </a:r>
            <a:endParaRPr lang="zh-TW" altLang="en-US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4504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82621DC-8985-4E59-A2E9-2633FAF0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zh-TW">
                <a:solidFill>
                  <a:srgbClr val="FFFFFF"/>
                </a:solidFill>
                <a:ea typeface="新細明體"/>
                <a:cs typeface="Calibri Light"/>
              </a:rPr>
              <a:t>作品特色</a:t>
            </a:r>
            <a:r>
              <a:rPr lang="en-US" dirty="0">
                <a:solidFill>
                  <a:srgbClr val="FFFFFF"/>
                </a:solidFill>
                <a:ea typeface="新細明體"/>
                <a:cs typeface="Calibri Light"/>
              </a:rPr>
              <a:t>(</a:t>
            </a:r>
            <a:r>
              <a:rPr lang="zh-TW">
                <a:solidFill>
                  <a:srgbClr val="FFFFFF"/>
                </a:solidFill>
                <a:ea typeface="新細明體"/>
                <a:cs typeface="Calibri Light"/>
              </a:rPr>
              <a:t>續</a:t>
            </a:r>
            <a:r>
              <a:rPr lang="en-US" dirty="0">
                <a:solidFill>
                  <a:srgbClr val="FFFFFF"/>
                </a:solidFill>
                <a:ea typeface="新細明體"/>
                <a:cs typeface="Calibri Light"/>
              </a:rPr>
              <a:t>)</a:t>
            </a:r>
            <a:br>
              <a:rPr lang="en-US" dirty="0">
                <a:solidFill>
                  <a:srgbClr val="FFFFFF"/>
                </a:solidFill>
                <a:ea typeface="新細明體"/>
                <a:cs typeface="Calibri Light"/>
              </a:rPr>
            </a:br>
            <a:r>
              <a:rPr lang="en-US" sz="2800" dirty="0">
                <a:solidFill>
                  <a:srgbClr val="FFFFFF"/>
                </a:solidFill>
                <a:ea typeface="新細明體"/>
                <a:cs typeface="Calibri Light"/>
              </a:rPr>
              <a:t>-</a:t>
            </a:r>
            <a:r>
              <a:rPr lang="en-US" sz="2800" err="1">
                <a:solidFill>
                  <a:srgbClr val="FFFFFF"/>
                </a:solidFill>
                <a:ea typeface="新細明體"/>
                <a:cs typeface="Calibri Light"/>
              </a:rPr>
              <a:t>其他功能</a:t>
            </a:r>
            <a:endParaRPr lang="en-US" sz="2800">
              <a:ea typeface="+mj-lt"/>
              <a:cs typeface="+mj-lt"/>
            </a:endParaRPr>
          </a:p>
          <a:p>
            <a:endParaRPr lang="en-US" altLang="zh-TW" dirty="0">
              <a:solidFill>
                <a:srgbClr val="FFFFFF"/>
              </a:solidFill>
              <a:ea typeface="新細明體"/>
              <a:cs typeface="+mj-lt"/>
            </a:endParaRP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755C648E-E9B1-49A0-A9F6-9A5BFD1043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15044"/>
              </p:ext>
            </p:extLst>
          </p:nvPr>
        </p:nvGraphicFramePr>
        <p:xfrm>
          <a:off x="5194300" y="470924"/>
          <a:ext cx="6513604" cy="2380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96" name="圖片 296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A475562B-D475-4A32-BED7-27992A9679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182" t="15781" r="38636" b="3543"/>
          <a:stretch/>
        </p:blipFill>
        <p:spPr>
          <a:xfrm>
            <a:off x="8758517" y="2845733"/>
            <a:ext cx="2949437" cy="3353737"/>
          </a:xfrm>
          <a:prstGeom prst="rect">
            <a:avLst/>
          </a:prstGeom>
        </p:spPr>
      </p:pic>
      <p:pic>
        <p:nvPicPr>
          <p:cNvPr id="298" name="圖片 298" descr="一張含有 螢幕擷取畫面, 電腦, 監視器, 膝上型電腦 的圖片&#10;&#10;描述是以非常高的可信度產生">
            <a:extLst>
              <a:ext uri="{FF2B5EF4-FFF2-40B4-BE49-F238E27FC236}">
                <a16:creationId xmlns:a16="http://schemas.microsoft.com/office/drawing/2014/main" id="{48F9346B-9508-4A3B-AEF6-B92C7FA802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493" t="9698" r="28032" b="3815"/>
          <a:stretch/>
        </p:blipFill>
        <p:spPr>
          <a:xfrm>
            <a:off x="5199530" y="2845734"/>
            <a:ext cx="3060964" cy="3353778"/>
          </a:xfrm>
          <a:prstGeom prst="rect">
            <a:avLst/>
          </a:prstGeom>
        </p:spPr>
      </p:pic>
      <p:sp>
        <p:nvSpPr>
          <p:cNvPr id="300" name="箭號: 左-右雙向 299">
            <a:extLst>
              <a:ext uri="{FF2B5EF4-FFF2-40B4-BE49-F238E27FC236}">
                <a16:creationId xmlns:a16="http://schemas.microsoft.com/office/drawing/2014/main" id="{6C12F9A8-B8D2-4906-9275-5A1ED6A40DDC}"/>
              </a:ext>
            </a:extLst>
          </p:cNvPr>
          <p:cNvSpPr/>
          <p:nvPr/>
        </p:nvSpPr>
        <p:spPr>
          <a:xfrm>
            <a:off x="8213194" y="4352097"/>
            <a:ext cx="699248" cy="170329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1" name="文字方塊 300">
            <a:extLst>
              <a:ext uri="{FF2B5EF4-FFF2-40B4-BE49-F238E27FC236}">
                <a16:creationId xmlns:a16="http://schemas.microsoft.com/office/drawing/2014/main" id="{629CD860-B222-46BC-B831-BD6DA2EF9519}"/>
              </a:ext>
            </a:extLst>
          </p:cNvPr>
          <p:cNvSpPr txBox="1"/>
          <p:nvPr/>
        </p:nvSpPr>
        <p:spPr>
          <a:xfrm>
            <a:off x="6256804" y="617612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新細明體"/>
                <a:cs typeface="Calibri"/>
              </a:rPr>
              <a:t>較寬時</a:t>
            </a:r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302" name="文字方塊 301">
            <a:extLst>
              <a:ext uri="{FF2B5EF4-FFF2-40B4-BE49-F238E27FC236}">
                <a16:creationId xmlns:a16="http://schemas.microsoft.com/office/drawing/2014/main" id="{495641B3-DE3D-4F4F-AD99-AC48EA1EBE47}"/>
              </a:ext>
            </a:extLst>
          </p:cNvPr>
          <p:cNvSpPr txBox="1"/>
          <p:nvPr/>
        </p:nvSpPr>
        <p:spPr>
          <a:xfrm>
            <a:off x="9851651" y="6176121"/>
            <a:ext cx="12550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新細明體"/>
                <a:cs typeface="Calibri"/>
              </a:rPr>
              <a:t>較窄時</a:t>
            </a:r>
            <a:endParaRPr lang="zh-TW" altLang="en-US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5672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B897663-0A78-46EC-8154-517797D25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zh-TW" sz="2800">
                <a:ea typeface="+mj-lt"/>
                <a:cs typeface="+mj-lt"/>
              </a:rPr>
              <a:t>實際作品展示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AE61A-0767-46B5-818B-98F207CFF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477244" cy="34156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sz="2000" dirty="0">
                <a:ea typeface="+mn-lt"/>
                <a:cs typeface="+mn-lt"/>
                <a:hlinkClick r:id="rId2"/>
              </a:rPr>
              <a:t>https://xhadow0823.github.io/WebGame/index2.html</a:t>
            </a:r>
          </a:p>
          <a:p>
            <a:r>
              <a:rPr lang="en-US" altLang="zh-TW" sz="2000">
                <a:ea typeface="新細明體"/>
                <a:cs typeface="Calibri"/>
              </a:rPr>
              <a:t>後端服務連結</a:t>
            </a:r>
            <a:r>
              <a:rPr lang="en-US" sz="2000" dirty="0">
                <a:ea typeface="+mn-lt"/>
                <a:cs typeface="+mn-lt"/>
                <a:hlinkClick r:id="rId3"/>
              </a:rPr>
              <a:t>https://test123testt.herokuapp.com/rank.php</a:t>
            </a:r>
            <a:endParaRPr lang="en-US" altLang="zh-TW" sz="2000" dirty="0">
              <a:ea typeface="新細明體"/>
              <a:cs typeface="Calibri"/>
            </a:endParaRPr>
          </a:p>
          <a:p>
            <a:endParaRPr lang="zh-TW" altLang="en-US" sz="2000">
              <a:ea typeface="新細明體" panose="02020500000000000000" pitchFamily="18" charset="-120"/>
              <a:cs typeface="Calibri"/>
            </a:endParaRPr>
          </a:p>
        </p:txBody>
      </p:sp>
      <p:pic>
        <p:nvPicPr>
          <p:cNvPr id="4" name="圖片 4" descr="一張含有 鳥, 直立的, 女性, 男人 的圖片&#10;&#10;描述是以非常高的可信度產生">
            <a:extLst>
              <a:ext uri="{FF2B5EF4-FFF2-40B4-BE49-F238E27FC236}">
                <a16:creationId xmlns:a16="http://schemas.microsoft.com/office/drawing/2014/main" id="{DD06F253-E313-4107-976C-EF2289FA4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221" y="643467"/>
            <a:ext cx="4165852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97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寬螢幕</PresentationFormat>
  <Paragraphs>0</Paragraphs>
  <Slides>14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Office 佈景主題</vt:lpstr>
      <vt:lpstr>網頁程式設計期末專案</vt:lpstr>
      <vt:lpstr>作品特色</vt:lpstr>
      <vt:lpstr>作品特色(續)</vt:lpstr>
      <vt:lpstr>作品特色(續) -排行榜系統</vt:lpstr>
      <vt:lpstr>作品特色(續) -成就系統</vt:lpstr>
      <vt:lpstr>作品特色(續) -作弊模式</vt:lpstr>
      <vt:lpstr>作品特色(續) -隱藏成就</vt:lpstr>
      <vt:lpstr>作品特色(續) -其他功能 </vt:lpstr>
      <vt:lpstr>實際作品展示</vt:lpstr>
      <vt:lpstr>最終網站架構</vt:lpstr>
      <vt:lpstr>遊戲架構圖(片段)</vt:lpstr>
      <vt:lpstr>實際使用技術</vt:lpstr>
      <vt:lpstr>分工狀況</vt:lpstr>
      <vt:lpstr>報告結束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lastModifiedBy/>
  <cp:revision>828</cp:revision>
  <dcterms:created xsi:type="dcterms:W3CDTF">2019-12-30T14:03:37Z</dcterms:created>
  <dcterms:modified xsi:type="dcterms:W3CDTF">2020-01-08T11:03:09Z</dcterms:modified>
</cp:coreProperties>
</file>